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91ECE-871D-48B8-A504-8F7B3816ED1E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32CC-D90D-48E4-A3E9-72CACCF160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6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32CC-D90D-48E4-A3E9-72CACCF1607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62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C32CC-D90D-48E4-A3E9-72CACCF1607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44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9A51D4-DD6D-45AB-817E-958A67F2921F}" type="datetimeFigureOut">
              <a:rPr lang="es-ES" smtClean="0"/>
              <a:t>14/10/2013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DF20BB-9344-4FB8-AC60-EA1591B3941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56010">
            <a:off x="781894" y="1636207"/>
            <a:ext cx="5648623" cy="1311669"/>
          </a:xfrm>
        </p:spPr>
        <p:txBody>
          <a:bodyPr/>
          <a:lstStyle/>
          <a:p>
            <a:r>
              <a:rPr lang="es-ES_tradnl" dirty="0" smtClean="0"/>
              <a:t>IMPORTANCIA DE LA ESTIMULACION TEMPRANA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5732506"/>
            <a:ext cx="6406039" cy="537655"/>
          </a:xfrm>
        </p:spPr>
        <p:txBody>
          <a:bodyPr>
            <a:noAutofit/>
          </a:bodyPr>
          <a:lstStyle/>
          <a:p>
            <a:pPr algn="ctr"/>
            <a:r>
              <a:rPr lang="es-ES_tradnl" sz="1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CLAUDIA TORRES</a:t>
            </a:r>
          </a:p>
          <a:p>
            <a:pPr algn="ctr"/>
            <a:r>
              <a:rPr lang="es-ES_tradnl" sz="1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FISIOTERAPEUTA - CVS</a:t>
            </a:r>
            <a:endParaRPr lang="es-ES" sz="1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http://compartiendo.weebly.com/uploads/7/2/4/3/7243655/9630426.jpg?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74" y="5905922"/>
            <a:ext cx="1427165" cy="7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Pictures\estimulacion\geni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96" y="2996952"/>
            <a:ext cx="3240360" cy="25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3"/>
                </a:solidFill>
              </a:rPr>
              <a:t>AREA DEL LENGUAJE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91837"/>
            <a:ext cx="7520940" cy="3579849"/>
          </a:xfrm>
        </p:spPr>
        <p:txBody>
          <a:bodyPr>
            <a:normAutofit lnSpcReduction="10000"/>
          </a:bodyPr>
          <a:lstStyle/>
          <a:p>
            <a:r>
              <a:rPr lang="es-ES" sz="2400" b="0" dirty="0"/>
              <a:t>Comunicación.</a:t>
            </a:r>
          </a:p>
          <a:p>
            <a:endParaRPr lang="es-ES" sz="2400" b="0" dirty="0"/>
          </a:p>
          <a:p>
            <a:endParaRPr lang="es-ES" sz="2400" b="0" dirty="0" smtClean="0"/>
          </a:p>
          <a:p>
            <a:endParaRPr lang="es-ES" sz="2400" b="0" dirty="0"/>
          </a:p>
          <a:p>
            <a:endParaRPr lang="es-ES" sz="2400" b="0" dirty="0" smtClean="0"/>
          </a:p>
          <a:p>
            <a:endParaRPr lang="es-ES" sz="2400" b="0" dirty="0"/>
          </a:p>
          <a:p>
            <a:endParaRPr lang="es-ES" sz="2400" b="0" dirty="0" smtClean="0"/>
          </a:p>
          <a:p>
            <a:r>
              <a:rPr lang="es-ES" sz="2400" b="0" dirty="0" smtClean="0"/>
              <a:t>Aprendizaje </a:t>
            </a:r>
            <a:r>
              <a:rPr lang="es-ES" sz="2400" b="0" dirty="0"/>
              <a:t>de la lectura y escritura</a:t>
            </a:r>
          </a:p>
          <a:p>
            <a:endParaRPr lang="es-ES" sz="2400" b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3096344" cy="228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28" y="4869160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3"/>
                </a:solidFill>
              </a:rPr>
              <a:t>AREA COGNITIVA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b="0" dirty="0" smtClean="0"/>
              <a:t>INTELIGENCIA</a:t>
            </a:r>
            <a:endParaRPr lang="es-ES" sz="2400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376753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522340">
            <a:off x="-304594" y="791782"/>
            <a:ext cx="7016884" cy="1916792"/>
          </a:xfrm>
        </p:spPr>
        <p:txBody>
          <a:bodyPr/>
          <a:lstStyle/>
          <a:p>
            <a:pPr algn="ctr"/>
            <a:r>
              <a:rPr lang="es-ES_tradnl" sz="6600" b="1" dirty="0" smtClean="0">
                <a:solidFill>
                  <a:schemeClr val="accent3">
                    <a:lumMod val="75000"/>
                  </a:schemeClr>
                </a:solidFill>
              </a:rPr>
              <a:t>gracias</a:t>
            </a:r>
            <a:endParaRPr lang="es-ES" sz="6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481981"/>
            <a:ext cx="1584176" cy="27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296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65004"/>
            <a:ext cx="2519921" cy="25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strella de 5 puntas"/>
          <p:cNvSpPr/>
          <p:nvPr/>
        </p:nvSpPr>
        <p:spPr>
          <a:xfrm>
            <a:off x="6804248" y="1772816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4" y="476672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190328"/>
            <a:ext cx="9874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3"/>
            <a:ext cx="2248976" cy="125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4781" y="1052736"/>
            <a:ext cx="7520940" cy="548640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</a:rPr>
              <a:t>ESTIMULACION TEMPRANA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520940" cy="1512168"/>
          </a:xfrm>
        </p:spPr>
        <p:txBody>
          <a:bodyPr>
            <a:noAutofit/>
          </a:bodyPr>
          <a:lstStyle/>
          <a:p>
            <a:pPr marL="180000" algn="just">
              <a:spcBef>
                <a:spcPts val="600"/>
              </a:spcBef>
            </a:pPr>
            <a:r>
              <a:rPr lang="es-ES" sz="2400" b="0" dirty="0"/>
              <a:t>La estimulación temprana es un grupo de técnicas para </a:t>
            </a:r>
            <a:r>
              <a:rPr lang="es-ES" sz="2400" b="0" dirty="0" smtClean="0"/>
              <a:t>el</a:t>
            </a:r>
            <a:r>
              <a:rPr lang="es-ES" sz="2400" b="0" dirty="0"/>
              <a:t> </a:t>
            </a:r>
            <a:r>
              <a:rPr lang="es-ES" sz="2400" dirty="0" smtClean="0"/>
              <a:t>desarrollo </a:t>
            </a:r>
            <a:r>
              <a:rPr lang="es-ES" sz="2400" dirty="0"/>
              <a:t>de las capacidades y habilidades </a:t>
            </a:r>
            <a:r>
              <a:rPr lang="es-ES" sz="2400" b="0" dirty="0"/>
              <a:t>de los niños desde </a:t>
            </a:r>
            <a:r>
              <a:rPr lang="es-ES" sz="2400" b="0" dirty="0" smtClean="0"/>
              <a:t>el</a:t>
            </a:r>
            <a:r>
              <a:rPr lang="es-ES" sz="2400" b="0" dirty="0"/>
              <a:t> </a:t>
            </a:r>
            <a:r>
              <a:rPr lang="es-ES" sz="2400" b="0" dirty="0" smtClean="0"/>
              <a:t>momento </a:t>
            </a:r>
            <a:r>
              <a:rPr lang="es-ES" sz="2400" b="0" dirty="0"/>
              <a:t>en que nacen.</a:t>
            </a:r>
            <a:endParaRPr lang="es-ES" sz="2400" dirty="0"/>
          </a:p>
        </p:txBody>
      </p:sp>
      <p:pic>
        <p:nvPicPr>
          <p:cNvPr id="2050" name="Picture 2" descr="C:\Users\usuario\Pictures\estimulacion\b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3270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980728"/>
            <a:ext cx="7520940" cy="3579849"/>
          </a:xfrm>
        </p:spPr>
        <p:txBody>
          <a:bodyPr>
            <a:normAutofit/>
          </a:bodyPr>
          <a:lstStyle/>
          <a:p>
            <a:r>
              <a:rPr lang="es-ES" sz="2400" b="0" dirty="0"/>
              <a:t>Las dificultades para movilizarse, para agarrar un lápiz en incluso para expresarse en las personas, puede ser producto de una inadecuada estimulación obtenida desde muy temprana </a:t>
            </a:r>
            <a:r>
              <a:rPr lang="es-ES" sz="2400" b="0" dirty="0" smtClean="0"/>
              <a:t>edad</a:t>
            </a:r>
            <a:r>
              <a:rPr lang="es-ES" sz="2400" b="0" dirty="0"/>
              <a:t>.</a:t>
            </a:r>
          </a:p>
        </p:txBody>
      </p:sp>
      <p:pic>
        <p:nvPicPr>
          <p:cNvPr id="3074" name="Picture 2" descr="C:\Users\usuario\Pictures\estimulacion\esti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37059"/>
            <a:ext cx="3917880" cy="26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6005" y="1523840"/>
            <a:ext cx="6025659" cy="3816424"/>
          </a:xfrm>
          <a:prstGeom prst="cloudCallout">
            <a:avLst>
              <a:gd name="adj1" fmla="val 37338"/>
              <a:gd name="adj2" fmla="val 617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3088"/>
            <a:ext cx="1365111" cy="137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00974"/>
            <a:ext cx="1786153" cy="14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99" y="3554293"/>
            <a:ext cx="2031093" cy="16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421172" y="554458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</a:rPr>
              <a:t>Importante estimular tempranamente</a:t>
            </a:r>
            <a:r>
              <a:rPr lang="es-ES_tradnl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7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3347864" y="1602856"/>
            <a:ext cx="5779132" cy="3914376"/>
          </a:xfrm>
          <a:prstGeom prst="cloudCallout">
            <a:avLst>
              <a:gd name="adj1" fmla="val -41210"/>
              <a:gd name="adj2" fmla="val 6745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45224"/>
            <a:ext cx="3533016" cy="2112348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Mas importante seguir en el proceso de estimulación, así  el niño presente una alteración  neurológica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3493"/>
            <a:ext cx="1566664" cy="15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3063"/>
            <a:ext cx="1515937" cy="1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1668709" cy="166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520940" cy="548640"/>
          </a:xfrm>
        </p:spPr>
        <p:txBody>
          <a:bodyPr/>
          <a:lstStyle/>
          <a:p>
            <a:r>
              <a:rPr lang="es-ES_trad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Plasticidad cerebral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862228"/>
            <a:ext cx="7520940" cy="3579849"/>
          </a:xfrm>
        </p:spPr>
        <p:txBody>
          <a:bodyPr>
            <a:normAutofit/>
          </a:bodyPr>
          <a:lstStyle/>
          <a:p>
            <a:r>
              <a:rPr lang="es-ES" sz="2800" b="0" dirty="0"/>
              <a:t>se refiere a la adaptación que experimenta el sistema nervioso ante cambios en su medio externo e interno,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5292080" y="404664"/>
            <a:ext cx="2520280" cy="1584176"/>
          </a:xfrm>
          <a:prstGeom prst="cloudCallout">
            <a:avLst>
              <a:gd name="adj1" fmla="val -61823"/>
              <a:gd name="adj2" fmla="val 774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42" y="841187"/>
            <a:ext cx="860730" cy="71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usuario\Pictures\estimulacion\estimulac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822548"/>
            <a:ext cx="2168446" cy="26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accent3"/>
                </a:solidFill>
              </a:rPr>
              <a:t>AREAS DE LA ESTIMULACION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539551" y="755680"/>
            <a:ext cx="1800200" cy="172819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09" y="899652"/>
            <a:ext cx="1743075" cy="17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89" y="3557047"/>
            <a:ext cx="195909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90" y="3655606"/>
            <a:ext cx="174307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41489" y="2586444"/>
            <a:ext cx="1412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Área Motriz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38343" y="3428497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Área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Socioafectiva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64164" y="2710661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Área del Lenguaje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092280" y="3387770"/>
            <a:ext cx="1575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Área Cognitiva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17" y="1428983"/>
            <a:ext cx="600543" cy="3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2536"/>
            <a:ext cx="830014" cy="5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10" y="1443404"/>
            <a:ext cx="1041871" cy="7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36" y="4282536"/>
            <a:ext cx="656462" cy="5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2199" y="3079993"/>
            <a:ext cx="1810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Posturales y de motricidad gruesa.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1400" dirty="0" smtClean="0"/>
              <a:t>Motricidad fina.</a:t>
            </a:r>
            <a:endParaRPr lang="es-ES" sz="1400" dirty="0"/>
          </a:p>
        </p:txBody>
      </p:sp>
      <p:sp>
        <p:nvSpPr>
          <p:cNvPr id="10" name="9 Rectángulo"/>
          <p:cNvSpPr/>
          <p:nvPr/>
        </p:nvSpPr>
        <p:spPr>
          <a:xfrm>
            <a:off x="2349451" y="5373216"/>
            <a:ext cx="2614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solidFill>
                  <a:schemeClr val="bg1"/>
                </a:solidFill>
              </a:rPr>
              <a:t>Aparato sensorial y perceptivo 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(tacto, gusto, olfato, oído, vista).</a:t>
            </a:r>
          </a:p>
          <a:p>
            <a:endParaRPr lang="es-ES" sz="1400" b="1" dirty="0" smtClean="0">
              <a:solidFill>
                <a:schemeClr val="bg1"/>
              </a:solidFill>
            </a:endParaRPr>
          </a:p>
          <a:p>
            <a:r>
              <a:rPr lang="es-ES" sz="1400" b="1" dirty="0" smtClean="0">
                <a:solidFill>
                  <a:schemeClr val="bg1"/>
                </a:solidFill>
              </a:rPr>
              <a:t>Creación de vínculos de apego y</a:t>
            </a:r>
          </a:p>
          <a:p>
            <a:r>
              <a:rPr lang="es-ES" sz="1400" b="1" dirty="0" smtClean="0">
                <a:solidFill>
                  <a:schemeClr val="bg1"/>
                </a:solidFill>
              </a:rPr>
              <a:t> amistad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867570" y="3178552"/>
            <a:ext cx="2584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Comunicación.</a:t>
            </a:r>
          </a:p>
          <a:p>
            <a:endParaRPr lang="es-ES" sz="1400" dirty="0" smtClean="0"/>
          </a:p>
          <a:p>
            <a:r>
              <a:rPr lang="es-ES" sz="1400" dirty="0" smtClean="0"/>
              <a:t>Aprendizaje de la lectura y escritura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7246133" y="5572768"/>
            <a:ext cx="130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Inteligencia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AREA MOTRIZ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_tradnl" sz="2600" dirty="0" smtClean="0"/>
              <a:t>Cambios posturales </a:t>
            </a:r>
            <a:r>
              <a:rPr lang="es-ES_tradnl" sz="2600" dirty="0"/>
              <a:t> </a:t>
            </a:r>
            <a:r>
              <a:rPr lang="es-ES_tradnl" sz="2600" dirty="0" smtClean="0"/>
              <a:t>Motricidad Gruesa</a:t>
            </a:r>
          </a:p>
          <a:p>
            <a:pPr>
              <a:buFont typeface="Wingdings" panose="05000000000000000000" pitchFamily="2" charset="2"/>
              <a:buChar char="ü"/>
            </a:pPr>
            <a:endParaRPr lang="es-ES_tradnl" b="0" dirty="0"/>
          </a:p>
          <a:p>
            <a:pPr marL="0" indent="0"/>
            <a:r>
              <a:rPr lang="es-ES" sz="2400" b="0" dirty="0"/>
              <a:t>T</a:t>
            </a:r>
            <a:r>
              <a:rPr lang="es-ES" sz="2400" b="0" dirty="0" smtClean="0"/>
              <a:t>iene </a:t>
            </a:r>
            <a:r>
              <a:rPr lang="es-ES" sz="2400" b="0" dirty="0"/>
              <a:t>que ver con los cambios de posición del cuerpo y la capacidad de mantener el </a:t>
            </a:r>
            <a:r>
              <a:rPr lang="es-ES" sz="2400" b="0" dirty="0" smtClean="0"/>
              <a:t>equilibrio</a:t>
            </a:r>
          </a:p>
          <a:p>
            <a:pPr marL="0" indent="0"/>
            <a:endParaRPr lang="es-ES_tradnl" b="0" dirty="0" smtClean="0"/>
          </a:p>
          <a:p>
            <a:pPr marL="0" indent="0"/>
            <a:endParaRPr lang="es-ES_tradnl" b="0" dirty="0"/>
          </a:p>
          <a:p>
            <a:pPr marL="0" indent="0"/>
            <a:endParaRPr lang="es-ES_tradnl" b="0" dirty="0" smtClean="0"/>
          </a:p>
          <a:p>
            <a:pPr marL="0" indent="0"/>
            <a:endParaRPr lang="es-ES_tradnl" b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2600" dirty="0" smtClean="0"/>
              <a:t>Motricidad Fina</a:t>
            </a:r>
          </a:p>
          <a:p>
            <a:pPr marL="0" indent="0"/>
            <a:endParaRPr lang="es-ES_tradnl" b="0" dirty="0" smtClean="0"/>
          </a:p>
          <a:p>
            <a:pPr marL="0" indent="0"/>
            <a:r>
              <a:rPr lang="es-ES" sz="2600" b="0" dirty="0"/>
              <a:t>S</a:t>
            </a:r>
            <a:r>
              <a:rPr lang="es-ES" sz="2600" b="0" dirty="0" smtClean="0"/>
              <a:t>e </a:t>
            </a:r>
            <a:r>
              <a:rPr lang="es-ES" sz="2600" b="0" dirty="0"/>
              <a:t>relaciona con los movimientos finos coordinados entre ojos y manos.</a:t>
            </a:r>
            <a:endParaRPr lang="es-ES" sz="26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204864"/>
            <a:ext cx="19226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1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AREA SOCIO-AFECTIVA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4016320" cy="3579849"/>
          </a:xfr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r>
              <a:rPr lang="es-ES" sz="2400" b="0" dirty="0" smtClean="0"/>
              <a:t>Aparato </a:t>
            </a:r>
            <a:r>
              <a:rPr lang="es-ES" sz="2400" b="0" dirty="0"/>
              <a:t>sensorial y perceptivo </a:t>
            </a:r>
          </a:p>
          <a:p>
            <a:r>
              <a:rPr lang="es-ES" sz="2400" b="0" dirty="0"/>
              <a:t>(tacto, gusto, olfato, oído, vista).</a:t>
            </a:r>
          </a:p>
          <a:p>
            <a:endParaRPr lang="es-ES_tradnl" sz="2400" b="0" dirty="0" smtClean="0"/>
          </a:p>
          <a:p>
            <a:endParaRPr lang="es-ES" sz="2400" b="0" dirty="0"/>
          </a:p>
          <a:p>
            <a:r>
              <a:rPr lang="es-ES" sz="2400" b="0" dirty="0"/>
              <a:t>Creación de vínculos de apego y</a:t>
            </a:r>
          </a:p>
          <a:p>
            <a:r>
              <a:rPr lang="es-ES" sz="2400" b="0" dirty="0"/>
              <a:t> amistad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91253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1614"/>
            <a:ext cx="3524922" cy="19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7586"/>
            <a:ext cx="3160440" cy="23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</TotalTime>
  <Words>242</Words>
  <Application>Microsoft Office PowerPoint</Application>
  <PresentationFormat>Presentación en pantalla 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Ángulos</vt:lpstr>
      <vt:lpstr>IMPORTANCIA DE LA ESTIMULACION TEMPRANA</vt:lpstr>
      <vt:lpstr>ESTIMULACION TEMPRANA</vt:lpstr>
      <vt:lpstr>Presentación de PowerPoint</vt:lpstr>
      <vt:lpstr>Presentación de PowerPoint</vt:lpstr>
      <vt:lpstr>Presentación de PowerPoint</vt:lpstr>
      <vt:lpstr>Plasticidad cerebral</vt:lpstr>
      <vt:lpstr>AREAS DE LA ESTIMULACION</vt:lpstr>
      <vt:lpstr>AREA MOTRIZ</vt:lpstr>
      <vt:lpstr>AREA SOCIO-AFECTIVA</vt:lpstr>
      <vt:lpstr>AREA DEL LENGUAJE</vt:lpstr>
      <vt:lpstr>AREA COGNITIVA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 ESTIMULACION TEMPRANA</dc:title>
  <dc:creator>usuario</dc:creator>
  <cp:lastModifiedBy>usuario</cp:lastModifiedBy>
  <cp:revision>8</cp:revision>
  <dcterms:created xsi:type="dcterms:W3CDTF">2013-10-14T14:06:01Z</dcterms:created>
  <dcterms:modified xsi:type="dcterms:W3CDTF">2013-10-14T15:32:09Z</dcterms:modified>
</cp:coreProperties>
</file>