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9144000" cy="6858000"/>
  <p:notesSz cx="6858000" cy="9144000"/>
  <p:defaultTextStyle>
    <a:lvl1pPr>
      <a:defRPr>
        <a:latin typeface="Candara"/>
        <a:ea typeface="Candara"/>
        <a:cs typeface="Candara"/>
        <a:sym typeface="Candara"/>
      </a:defRPr>
    </a:lvl1pPr>
    <a:lvl2pPr indent="457200">
      <a:defRPr>
        <a:latin typeface="Candara"/>
        <a:ea typeface="Candara"/>
        <a:cs typeface="Candara"/>
        <a:sym typeface="Candara"/>
      </a:defRPr>
    </a:lvl2pPr>
    <a:lvl3pPr indent="914400">
      <a:defRPr>
        <a:latin typeface="Candara"/>
        <a:ea typeface="Candara"/>
        <a:cs typeface="Candara"/>
        <a:sym typeface="Candara"/>
      </a:defRPr>
    </a:lvl3pPr>
    <a:lvl4pPr indent="1371600">
      <a:defRPr>
        <a:latin typeface="Candara"/>
        <a:ea typeface="Candara"/>
        <a:cs typeface="Candara"/>
        <a:sym typeface="Candara"/>
      </a:defRPr>
    </a:lvl4pPr>
    <a:lvl5pPr indent="1828800">
      <a:defRPr>
        <a:latin typeface="Candara"/>
        <a:ea typeface="Candara"/>
        <a:cs typeface="Candara"/>
        <a:sym typeface="Candara"/>
      </a:defRPr>
    </a:lvl5pPr>
    <a:lvl6pPr indent="2286000">
      <a:defRPr>
        <a:latin typeface="Candara"/>
        <a:ea typeface="Candara"/>
        <a:cs typeface="Candara"/>
        <a:sym typeface="Candara"/>
      </a:defRPr>
    </a:lvl6pPr>
    <a:lvl7pPr indent="2743200">
      <a:defRPr>
        <a:latin typeface="Candara"/>
        <a:ea typeface="Candara"/>
        <a:cs typeface="Candara"/>
        <a:sym typeface="Candara"/>
      </a:defRPr>
    </a:lvl7pPr>
    <a:lvl8pPr indent="3200400">
      <a:defRPr>
        <a:latin typeface="Candara"/>
        <a:ea typeface="Candara"/>
        <a:cs typeface="Candara"/>
        <a:sym typeface="Candara"/>
      </a:defRPr>
    </a:lvl8pPr>
    <a:lvl9pPr indent="3657600">
      <a:defRPr>
        <a:latin typeface="Candara"/>
        <a:ea typeface="Candara"/>
        <a:cs typeface="Candara"/>
        <a:sym typeface="Candar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E5FE"/>
          </a:solidFill>
        </a:fill>
      </a:tcStyle>
    </a:wholeTbl>
    <a:band2H>
      <a:tcTxStyle b="def" i="def"/>
      <a:tcStyle>
        <a:tcBdr/>
        <a:fill>
          <a:solidFill>
            <a:srgbClr val="E7F2FF"/>
          </a:solidFill>
        </a:fill>
      </a:tcStyle>
    </a:band2H>
    <a:firstCol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1B6FD"/>
          </a:solidFill>
        </a:fill>
      </a:tcStyle>
    </a:lastRow>
    <a:fir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1B6F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EED5"/>
          </a:solidFill>
        </a:fill>
      </a:tcStyle>
    </a:wholeTbl>
    <a:band2H>
      <a:tcTxStyle b="def" i="def"/>
      <a:tcStyle>
        <a:tcBdr/>
        <a:fill>
          <a:solidFill>
            <a:srgbClr val="E9F6EB"/>
          </a:solidFill>
        </a:fill>
      </a:tcStyle>
    </a:band2H>
    <a:firstCol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D078"/>
          </a:solidFill>
        </a:fill>
      </a:tcStyle>
    </a:firstCol>
    <a:la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D078"/>
          </a:solidFill>
        </a:fill>
      </a:tcStyle>
    </a:lastRow>
    <a:fir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D078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F3F1"/>
          </a:solidFill>
        </a:fill>
      </a:tcStyle>
    </a:wholeTbl>
    <a:band2H>
      <a:tcTxStyle b="def" i="def"/>
      <a:tcStyle>
        <a:tcBdr/>
        <a:fill>
          <a:solidFill>
            <a:srgbClr val="E6F9F8"/>
          </a:solidFill>
        </a:fill>
      </a:tcStyle>
    </a:band2H>
    <a:firstCol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5E0DB"/>
          </a:solidFill>
        </a:fill>
      </a:tcStyle>
    </a:firstCol>
    <a:la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5E0DB"/>
          </a:solidFill>
        </a:fill>
      </a:tcStyle>
    </a:lastRow>
    <a:fir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5E0D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Col>
    <a:lastRow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B6F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ndara"/>
          <a:ea typeface="Candara"/>
          <a:cs typeface="Candar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19" name="Group 19"/>
          <p:cNvGrpSpPr/>
          <p:nvPr/>
        </p:nvGrpSpPr>
        <p:grpSpPr>
          <a:xfrm>
            <a:off x="211665" y="5353963"/>
            <a:ext cx="8723377" cy="1331581"/>
            <a:chOff x="0" y="0"/>
            <a:chExt cx="8723376" cy="1331579"/>
          </a:xfrm>
        </p:grpSpPr>
        <p:sp>
          <p:nvSpPr>
            <p:cNvPr id="14" name="Shape 14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7"/>
                  </a:lnTo>
                  <a:lnTo>
                    <a:pt x="19716" y="1282"/>
                  </a:lnTo>
                  <a:lnTo>
                    <a:pt x="18774" y="2025"/>
                  </a:lnTo>
                  <a:lnTo>
                    <a:pt x="17800" y="2767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8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8"/>
                  </a:lnTo>
                  <a:lnTo>
                    <a:pt x="3927" y="20183"/>
                  </a:lnTo>
                  <a:lnTo>
                    <a:pt x="4837" y="20588"/>
                  </a:lnTo>
                  <a:lnTo>
                    <a:pt x="5715" y="20858"/>
                  </a:lnTo>
                  <a:lnTo>
                    <a:pt x="6561" y="21128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8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3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5" name="Shape 15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6" name="Shape 16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7" name="Shape 17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20" name="Shape 20"/>
          <p:cNvSpPr/>
          <p:nvPr>
            <p:ph type="title"/>
          </p:nvPr>
        </p:nvSpPr>
        <p:spPr>
          <a:xfrm>
            <a:off x="685800" y="0"/>
            <a:ext cx="7772400" cy="3380309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371600" y="3556001"/>
            <a:ext cx="6400800" cy="318770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Haga clic para modificar el estilo de subtítulo del patrón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81" name="Shape 8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Haga clic para modificar el estilo de texto del patrón</a:t>
            </a:r>
            <a:endParaRPr sz="2400">
              <a:solidFill>
                <a:srgbClr val="073E8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Segundo nivel</a:t>
            </a:r>
            <a:endParaRPr sz="2400">
              <a:solidFill>
                <a:srgbClr val="073E8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Tercer nivel</a:t>
            </a:r>
            <a:endParaRPr sz="2400">
              <a:solidFill>
                <a:srgbClr val="073E87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Cuarto nivel</a:t>
            </a:r>
            <a:endParaRPr sz="2400">
              <a:solidFill>
                <a:srgbClr val="073E87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Quinto nivel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grpSp>
        <p:nvGrpSpPr>
          <p:cNvPr id="91" name="Group 91"/>
          <p:cNvGrpSpPr/>
          <p:nvPr/>
        </p:nvGrpSpPr>
        <p:grpSpPr>
          <a:xfrm>
            <a:off x="211665" y="714190"/>
            <a:ext cx="8723377" cy="1331581"/>
            <a:chOff x="0" y="0"/>
            <a:chExt cx="8723376" cy="1331579"/>
          </a:xfrm>
        </p:grpSpPr>
        <p:sp>
          <p:nvSpPr>
            <p:cNvPr id="86" name="Shape 86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7"/>
                  </a:lnTo>
                  <a:lnTo>
                    <a:pt x="19716" y="1282"/>
                  </a:lnTo>
                  <a:lnTo>
                    <a:pt x="18774" y="2025"/>
                  </a:lnTo>
                  <a:lnTo>
                    <a:pt x="17800" y="2767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8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8"/>
                  </a:lnTo>
                  <a:lnTo>
                    <a:pt x="3927" y="20183"/>
                  </a:lnTo>
                  <a:lnTo>
                    <a:pt x="4837" y="20588"/>
                  </a:lnTo>
                  <a:lnTo>
                    <a:pt x="5715" y="20858"/>
                  </a:lnTo>
                  <a:lnTo>
                    <a:pt x="6561" y="21128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8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3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7" name="Shape 87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8" name="Shape 88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89" name="Shape 89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90" name="Shape 90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92" name="Shape 92"/>
          <p:cNvSpPr/>
          <p:nvPr>
            <p:ph type="title"/>
          </p:nvPr>
        </p:nvSpPr>
        <p:spPr>
          <a:xfrm>
            <a:off x="6629400" y="590550"/>
            <a:ext cx="2057400" cy="6201834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073E87"/>
                </a:solidFill>
              </a:rPr>
              <a:t>Haga clic para modificar el estilo de título del patrón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xfrm>
            <a:off x="457200" y="1447800"/>
            <a:ext cx="6019800" cy="5410200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Haga clic para modificar el estilo de texto del patrón</a:t>
            </a:r>
            <a:endParaRPr sz="2400">
              <a:solidFill>
                <a:srgbClr val="073E8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Segundo nivel</a:t>
            </a:r>
            <a:endParaRPr sz="2400">
              <a:solidFill>
                <a:srgbClr val="073E8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Tercer nivel</a:t>
            </a:r>
            <a:endParaRPr sz="2400">
              <a:solidFill>
                <a:srgbClr val="073E87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Cuarto nivel</a:t>
            </a:r>
            <a:endParaRPr sz="2400">
              <a:solidFill>
                <a:srgbClr val="073E87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Quinto nivel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872067" y="2675466"/>
            <a:ext cx="7408334" cy="4182534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Haga clic para modificar el estilo de texto del patrón</a:t>
            </a:r>
            <a:endParaRPr sz="2400">
              <a:solidFill>
                <a:srgbClr val="073E8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Segundo nivel</a:t>
            </a:r>
            <a:endParaRPr sz="2400">
              <a:solidFill>
                <a:srgbClr val="073E8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Tercer nivel</a:t>
            </a:r>
            <a:endParaRPr sz="2400">
              <a:solidFill>
                <a:srgbClr val="073E87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Cuarto nivel</a:t>
            </a:r>
            <a:endParaRPr sz="2400">
              <a:solidFill>
                <a:srgbClr val="073E87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Quinto nivel</a:t>
            </a:r>
          </a:p>
        </p:txBody>
      </p:sp>
      <p:sp>
        <p:nvSpPr>
          <p:cNvPr id="25" name="Shape 2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" name="Shape 29"/>
          <p:cNvSpPr/>
          <p:nvPr/>
        </p:nvSpPr>
        <p:spPr>
          <a:xfrm>
            <a:off x="6047437" y="4203591"/>
            <a:ext cx="2876431" cy="7140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52" y="0"/>
                </a:moveTo>
                <a:lnTo>
                  <a:pt x="20642" y="607"/>
                </a:lnTo>
                <a:lnTo>
                  <a:pt x="19716" y="1282"/>
                </a:lnTo>
                <a:lnTo>
                  <a:pt x="18774" y="2025"/>
                </a:lnTo>
                <a:lnTo>
                  <a:pt x="17800" y="2767"/>
                </a:lnTo>
                <a:lnTo>
                  <a:pt x="16811" y="3645"/>
                </a:lnTo>
                <a:lnTo>
                  <a:pt x="15789" y="4522"/>
                </a:lnTo>
                <a:lnTo>
                  <a:pt x="14751" y="5535"/>
                </a:lnTo>
                <a:lnTo>
                  <a:pt x="13682" y="6547"/>
                </a:lnTo>
                <a:lnTo>
                  <a:pt x="11750" y="8505"/>
                </a:lnTo>
                <a:lnTo>
                  <a:pt x="9866" y="10260"/>
                </a:lnTo>
                <a:lnTo>
                  <a:pt x="8062" y="11880"/>
                </a:lnTo>
                <a:lnTo>
                  <a:pt x="6322" y="13433"/>
                </a:lnTo>
                <a:lnTo>
                  <a:pt x="4662" y="14783"/>
                </a:lnTo>
                <a:lnTo>
                  <a:pt x="3049" y="15998"/>
                </a:lnTo>
                <a:lnTo>
                  <a:pt x="1501" y="17145"/>
                </a:lnTo>
                <a:lnTo>
                  <a:pt x="0" y="18158"/>
                </a:lnTo>
                <a:lnTo>
                  <a:pt x="1038" y="18765"/>
                </a:lnTo>
                <a:lnTo>
                  <a:pt x="2027" y="19305"/>
                </a:lnTo>
                <a:lnTo>
                  <a:pt x="2985" y="19778"/>
                </a:lnTo>
                <a:lnTo>
                  <a:pt x="3927" y="20183"/>
                </a:lnTo>
                <a:lnTo>
                  <a:pt x="4837" y="20588"/>
                </a:lnTo>
                <a:lnTo>
                  <a:pt x="5715" y="20858"/>
                </a:lnTo>
                <a:lnTo>
                  <a:pt x="6561" y="21128"/>
                </a:lnTo>
                <a:lnTo>
                  <a:pt x="7392" y="21330"/>
                </a:lnTo>
                <a:lnTo>
                  <a:pt x="8206" y="21465"/>
                </a:lnTo>
                <a:lnTo>
                  <a:pt x="8988" y="21533"/>
                </a:lnTo>
                <a:lnTo>
                  <a:pt x="9738" y="21600"/>
                </a:lnTo>
                <a:lnTo>
                  <a:pt x="10473" y="21600"/>
                </a:lnTo>
                <a:lnTo>
                  <a:pt x="11191" y="21533"/>
                </a:lnTo>
                <a:lnTo>
                  <a:pt x="11894" y="21465"/>
                </a:lnTo>
                <a:lnTo>
                  <a:pt x="12564" y="21330"/>
                </a:lnTo>
                <a:lnTo>
                  <a:pt x="13219" y="21128"/>
                </a:lnTo>
                <a:lnTo>
                  <a:pt x="13841" y="20925"/>
                </a:lnTo>
                <a:lnTo>
                  <a:pt x="14464" y="20655"/>
                </a:lnTo>
                <a:lnTo>
                  <a:pt x="15645" y="19980"/>
                </a:lnTo>
                <a:lnTo>
                  <a:pt x="16763" y="19170"/>
                </a:lnTo>
                <a:lnTo>
                  <a:pt x="17816" y="18225"/>
                </a:lnTo>
                <a:lnTo>
                  <a:pt x="18327" y="17685"/>
                </a:lnTo>
                <a:lnTo>
                  <a:pt x="18822" y="17145"/>
                </a:lnTo>
                <a:lnTo>
                  <a:pt x="19780" y="15930"/>
                </a:lnTo>
                <a:lnTo>
                  <a:pt x="20690" y="14580"/>
                </a:lnTo>
                <a:lnTo>
                  <a:pt x="21568" y="13163"/>
                </a:lnTo>
                <a:lnTo>
                  <a:pt x="21600" y="13095"/>
                </a:lnTo>
                <a:lnTo>
                  <a:pt x="21600" y="0"/>
                </a:lnTo>
                <a:lnTo>
                  <a:pt x="21552" y="0"/>
                </a:lnTo>
                <a:close/>
              </a:path>
            </a:pathLst>
          </a:custGeom>
          <a:solidFill>
            <a:srgbClr val="C6E7FC">
              <a:alpha val="29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0" name="Shape 30"/>
          <p:cNvSpPr/>
          <p:nvPr/>
        </p:nvSpPr>
        <p:spPr>
          <a:xfrm>
            <a:off x="2619319" y="4075290"/>
            <a:ext cx="5544517" cy="8501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0239"/>
                </a:moveTo>
                <a:lnTo>
                  <a:pt x="21128" y="19843"/>
                </a:lnTo>
                <a:lnTo>
                  <a:pt x="20639" y="19446"/>
                </a:lnTo>
                <a:lnTo>
                  <a:pt x="19621" y="18482"/>
                </a:lnTo>
                <a:lnTo>
                  <a:pt x="18544" y="17291"/>
                </a:lnTo>
                <a:lnTo>
                  <a:pt x="17409" y="15987"/>
                </a:lnTo>
                <a:lnTo>
                  <a:pt x="16208" y="14400"/>
                </a:lnTo>
                <a:lnTo>
                  <a:pt x="14941" y="12643"/>
                </a:lnTo>
                <a:lnTo>
                  <a:pt x="13608" y="10602"/>
                </a:lnTo>
                <a:lnTo>
                  <a:pt x="12200" y="8391"/>
                </a:lnTo>
                <a:lnTo>
                  <a:pt x="11645" y="7540"/>
                </a:lnTo>
                <a:lnTo>
                  <a:pt x="11106" y="6690"/>
                </a:lnTo>
                <a:lnTo>
                  <a:pt x="10063" y="5216"/>
                </a:lnTo>
                <a:lnTo>
                  <a:pt x="9558" y="4592"/>
                </a:lnTo>
                <a:lnTo>
                  <a:pt x="9069" y="3969"/>
                </a:lnTo>
                <a:lnTo>
                  <a:pt x="8589" y="3402"/>
                </a:lnTo>
                <a:lnTo>
                  <a:pt x="8117" y="2891"/>
                </a:lnTo>
                <a:lnTo>
                  <a:pt x="7661" y="2438"/>
                </a:lnTo>
                <a:lnTo>
                  <a:pt x="7206" y="2041"/>
                </a:lnTo>
                <a:lnTo>
                  <a:pt x="6344" y="1304"/>
                </a:lnTo>
                <a:lnTo>
                  <a:pt x="5524" y="794"/>
                </a:lnTo>
                <a:lnTo>
                  <a:pt x="4754" y="397"/>
                </a:lnTo>
                <a:lnTo>
                  <a:pt x="4017" y="113"/>
                </a:lnTo>
                <a:lnTo>
                  <a:pt x="3321" y="0"/>
                </a:lnTo>
                <a:lnTo>
                  <a:pt x="2667" y="0"/>
                </a:lnTo>
                <a:lnTo>
                  <a:pt x="2054" y="113"/>
                </a:lnTo>
                <a:lnTo>
                  <a:pt x="1483" y="283"/>
                </a:lnTo>
                <a:lnTo>
                  <a:pt x="952" y="567"/>
                </a:lnTo>
                <a:lnTo>
                  <a:pt x="456" y="907"/>
                </a:lnTo>
                <a:lnTo>
                  <a:pt x="0" y="1361"/>
                </a:lnTo>
                <a:lnTo>
                  <a:pt x="638" y="1871"/>
                </a:lnTo>
                <a:lnTo>
                  <a:pt x="1300" y="2438"/>
                </a:lnTo>
                <a:lnTo>
                  <a:pt x="1988" y="3175"/>
                </a:lnTo>
                <a:lnTo>
                  <a:pt x="2700" y="3969"/>
                </a:lnTo>
                <a:lnTo>
                  <a:pt x="3437" y="4932"/>
                </a:lnTo>
                <a:lnTo>
                  <a:pt x="4199" y="5953"/>
                </a:lnTo>
                <a:lnTo>
                  <a:pt x="4994" y="7087"/>
                </a:lnTo>
                <a:lnTo>
                  <a:pt x="5806" y="8391"/>
                </a:lnTo>
                <a:lnTo>
                  <a:pt x="7272" y="10715"/>
                </a:lnTo>
                <a:lnTo>
                  <a:pt x="8663" y="12756"/>
                </a:lnTo>
                <a:lnTo>
                  <a:pt x="9972" y="14627"/>
                </a:lnTo>
                <a:lnTo>
                  <a:pt x="10610" y="15420"/>
                </a:lnTo>
                <a:lnTo>
                  <a:pt x="11214" y="16214"/>
                </a:lnTo>
                <a:lnTo>
                  <a:pt x="11810" y="16951"/>
                </a:lnTo>
                <a:lnTo>
                  <a:pt x="12390" y="17575"/>
                </a:lnTo>
                <a:lnTo>
                  <a:pt x="12953" y="18198"/>
                </a:lnTo>
                <a:lnTo>
                  <a:pt x="13500" y="18765"/>
                </a:lnTo>
                <a:lnTo>
                  <a:pt x="14030" y="19219"/>
                </a:lnTo>
                <a:lnTo>
                  <a:pt x="14544" y="19672"/>
                </a:lnTo>
                <a:lnTo>
                  <a:pt x="15040" y="20069"/>
                </a:lnTo>
                <a:lnTo>
                  <a:pt x="15529" y="20466"/>
                </a:lnTo>
                <a:lnTo>
                  <a:pt x="16001" y="20750"/>
                </a:lnTo>
                <a:lnTo>
                  <a:pt x="16457" y="20976"/>
                </a:lnTo>
                <a:lnTo>
                  <a:pt x="16896" y="21203"/>
                </a:lnTo>
                <a:lnTo>
                  <a:pt x="17326" y="21373"/>
                </a:lnTo>
                <a:lnTo>
                  <a:pt x="17749" y="21487"/>
                </a:lnTo>
                <a:lnTo>
                  <a:pt x="18155" y="21600"/>
                </a:lnTo>
                <a:lnTo>
                  <a:pt x="18925" y="21600"/>
                </a:lnTo>
                <a:lnTo>
                  <a:pt x="19298" y="21543"/>
                </a:lnTo>
                <a:lnTo>
                  <a:pt x="19654" y="21487"/>
                </a:lnTo>
                <a:lnTo>
                  <a:pt x="20002" y="21373"/>
                </a:lnTo>
                <a:lnTo>
                  <a:pt x="20341" y="21203"/>
                </a:lnTo>
                <a:lnTo>
                  <a:pt x="20672" y="20976"/>
                </a:lnTo>
                <a:lnTo>
                  <a:pt x="21302" y="20523"/>
                </a:lnTo>
                <a:lnTo>
                  <a:pt x="21600" y="20239"/>
                </a:lnTo>
                <a:close/>
              </a:path>
            </a:pathLst>
          </a:custGeom>
          <a:solidFill>
            <a:srgbClr val="C6E7FC">
              <a:alpha val="40000"/>
            </a:srgbClr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1" name="Shape 31"/>
          <p:cNvSpPr/>
          <p:nvPr/>
        </p:nvSpPr>
        <p:spPr>
          <a:xfrm>
            <a:off x="2828728" y="4087562"/>
            <a:ext cx="5467980" cy="7742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79"/>
                </a:moveTo>
                <a:lnTo>
                  <a:pt x="76" y="2054"/>
                </a:lnTo>
                <a:lnTo>
                  <a:pt x="302" y="1743"/>
                </a:lnTo>
                <a:lnTo>
                  <a:pt x="689" y="1307"/>
                </a:lnTo>
                <a:lnTo>
                  <a:pt x="941" y="1058"/>
                </a:lnTo>
                <a:lnTo>
                  <a:pt x="1235" y="809"/>
                </a:lnTo>
                <a:lnTo>
                  <a:pt x="1562" y="622"/>
                </a:lnTo>
                <a:lnTo>
                  <a:pt x="1940" y="436"/>
                </a:lnTo>
                <a:lnTo>
                  <a:pt x="2351" y="249"/>
                </a:lnTo>
                <a:lnTo>
                  <a:pt x="2813" y="124"/>
                </a:lnTo>
                <a:lnTo>
                  <a:pt x="3317" y="62"/>
                </a:lnTo>
                <a:lnTo>
                  <a:pt x="3863" y="0"/>
                </a:lnTo>
                <a:lnTo>
                  <a:pt x="4451" y="62"/>
                </a:lnTo>
                <a:lnTo>
                  <a:pt x="5081" y="187"/>
                </a:lnTo>
                <a:lnTo>
                  <a:pt x="5761" y="436"/>
                </a:lnTo>
                <a:lnTo>
                  <a:pt x="6483" y="747"/>
                </a:lnTo>
                <a:lnTo>
                  <a:pt x="7248" y="1245"/>
                </a:lnTo>
                <a:lnTo>
                  <a:pt x="8062" y="1805"/>
                </a:lnTo>
                <a:lnTo>
                  <a:pt x="8927" y="2490"/>
                </a:lnTo>
                <a:lnTo>
                  <a:pt x="9834" y="3299"/>
                </a:lnTo>
                <a:lnTo>
                  <a:pt x="10792" y="4295"/>
                </a:lnTo>
                <a:lnTo>
                  <a:pt x="11791" y="5416"/>
                </a:lnTo>
                <a:lnTo>
                  <a:pt x="12841" y="6723"/>
                </a:lnTo>
                <a:lnTo>
                  <a:pt x="13941" y="8279"/>
                </a:lnTo>
                <a:lnTo>
                  <a:pt x="15091" y="9960"/>
                </a:lnTo>
                <a:lnTo>
                  <a:pt x="16292" y="11827"/>
                </a:lnTo>
                <a:lnTo>
                  <a:pt x="17544" y="13944"/>
                </a:lnTo>
                <a:lnTo>
                  <a:pt x="18845" y="16247"/>
                </a:lnTo>
                <a:lnTo>
                  <a:pt x="20198" y="18799"/>
                </a:lnTo>
                <a:lnTo>
                  <a:pt x="21600" y="2160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2" name="Shape 32"/>
          <p:cNvSpPr/>
          <p:nvPr/>
        </p:nvSpPr>
        <p:spPr>
          <a:xfrm>
            <a:off x="5609488" y="4074174"/>
            <a:ext cx="3308002" cy="6515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625" y="20712"/>
                </a:lnTo>
                <a:lnTo>
                  <a:pt x="2332" y="18419"/>
                </a:lnTo>
                <a:lnTo>
                  <a:pt x="3512" y="16866"/>
                </a:lnTo>
                <a:lnTo>
                  <a:pt x="4872" y="15164"/>
                </a:lnTo>
                <a:lnTo>
                  <a:pt x="6386" y="13315"/>
                </a:lnTo>
                <a:lnTo>
                  <a:pt x="8010" y="11318"/>
                </a:lnTo>
                <a:lnTo>
                  <a:pt x="9731" y="9395"/>
                </a:lnTo>
                <a:lnTo>
                  <a:pt x="11494" y="7471"/>
                </a:lnTo>
                <a:lnTo>
                  <a:pt x="13299" y="5696"/>
                </a:lnTo>
                <a:lnTo>
                  <a:pt x="15089" y="3995"/>
                </a:lnTo>
                <a:lnTo>
                  <a:pt x="15978" y="3255"/>
                </a:lnTo>
                <a:lnTo>
                  <a:pt x="16839" y="2515"/>
                </a:lnTo>
                <a:lnTo>
                  <a:pt x="17699" y="1923"/>
                </a:lnTo>
                <a:lnTo>
                  <a:pt x="18532" y="1332"/>
                </a:lnTo>
                <a:lnTo>
                  <a:pt x="19351" y="888"/>
                </a:lnTo>
                <a:lnTo>
                  <a:pt x="20129" y="518"/>
                </a:lnTo>
                <a:lnTo>
                  <a:pt x="20878" y="222"/>
                </a:lnTo>
                <a:lnTo>
                  <a:pt x="21600" y="0"/>
                </a:lnTo>
              </a:path>
            </a:pathLst>
          </a:custGeom>
          <a:ln w="3175">
            <a:solidFill>
              <a:srgbClr val="FFFFFF"/>
            </a:solidFill>
            <a:round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3" name="Shape 33"/>
          <p:cNvSpPr/>
          <p:nvPr/>
        </p:nvSpPr>
        <p:spPr>
          <a:xfrm>
            <a:off x="211665" y="4058554"/>
            <a:ext cx="8723377" cy="13298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589" y="9278"/>
                </a:moveTo>
                <a:lnTo>
                  <a:pt x="21389" y="9821"/>
                </a:lnTo>
                <a:lnTo>
                  <a:pt x="21189" y="10329"/>
                </a:lnTo>
                <a:lnTo>
                  <a:pt x="20978" y="10800"/>
                </a:lnTo>
                <a:lnTo>
                  <a:pt x="20762" y="11235"/>
                </a:lnTo>
                <a:lnTo>
                  <a:pt x="20541" y="11670"/>
                </a:lnTo>
                <a:lnTo>
                  <a:pt x="20309" y="12068"/>
                </a:lnTo>
                <a:lnTo>
                  <a:pt x="20071" y="12395"/>
                </a:lnTo>
                <a:lnTo>
                  <a:pt x="19824" y="12721"/>
                </a:lnTo>
                <a:lnTo>
                  <a:pt x="19565" y="13011"/>
                </a:lnTo>
                <a:lnTo>
                  <a:pt x="19297" y="13228"/>
                </a:lnTo>
                <a:lnTo>
                  <a:pt x="19017" y="13446"/>
                </a:lnTo>
                <a:lnTo>
                  <a:pt x="18727" y="13591"/>
                </a:lnTo>
                <a:lnTo>
                  <a:pt x="18427" y="13736"/>
                </a:lnTo>
                <a:lnTo>
                  <a:pt x="18111" y="13808"/>
                </a:lnTo>
                <a:lnTo>
                  <a:pt x="17784" y="13808"/>
                </a:lnTo>
                <a:lnTo>
                  <a:pt x="17441" y="13772"/>
                </a:lnTo>
                <a:lnTo>
                  <a:pt x="17083" y="13699"/>
                </a:lnTo>
                <a:lnTo>
                  <a:pt x="16714" y="13591"/>
                </a:lnTo>
                <a:lnTo>
                  <a:pt x="16329" y="13409"/>
                </a:lnTo>
                <a:lnTo>
                  <a:pt x="15923" y="13156"/>
                </a:lnTo>
                <a:lnTo>
                  <a:pt x="15502" y="12866"/>
                </a:lnTo>
                <a:lnTo>
                  <a:pt x="15064" y="12503"/>
                </a:lnTo>
                <a:lnTo>
                  <a:pt x="14611" y="12105"/>
                </a:lnTo>
                <a:lnTo>
                  <a:pt x="14136" y="11634"/>
                </a:lnTo>
                <a:lnTo>
                  <a:pt x="13641" y="11090"/>
                </a:lnTo>
                <a:lnTo>
                  <a:pt x="13130" y="10474"/>
                </a:lnTo>
                <a:lnTo>
                  <a:pt x="12592" y="9785"/>
                </a:lnTo>
                <a:lnTo>
                  <a:pt x="12039" y="9060"/>
                </a:lnTo>
                <a:lnTo>
                  <a:pt x="11459" y="8227"/>
                </a:lnTo>
                <a:lnTo>
                  <a:pt x="10863" y="7357"/>
                </a:lnTo>
                <a:lnTo>
                  <a:pt x="10241" y="6415"/>
                </a:lnTo>
                <a:lnTo>
                  <a:pt x="9593" y="5364"/>
                </a:lnTo>
                <a:lnTo>
                  <a:pt x="8950" y="4349"/>
                </a:lnTo>
                <a:lnTo>
                  <a:pt x="8328" y="3479"/>
                </a:lnTo>
                <a:lnTo>
                  <a:pt x="7732" y="2682"/>
                </a:lnTo>
                <a:lnTo>
                  <a:pt x="7163" y="2030"/>
                </a:lnTo>
                <a:lnTo>
                  <a:pt x="6620" y="1486"/>
                </a:lnTo>
                <a:lnTo>
                  <a:pt x="6098" y="1015"/>
                </a:lnTo>
                <a:lnTo>
                  <a:pt x="5603" y="652"/>
                </a:lnTo>
                <a:lnTo>
                  <a:pt x="5134" y="362"/>
                </a:lnTo>
                <a:lnTo>
                  <a:pt x="4681" y="181"/>
                </a:lnTo>
                <a:lnTo>
                  <a:pt x="4259" y="36"/>
                </a:lnTo>
                <a:lnTo>
                  <a:pt x="3853" y="0"/>
                </a:lnTo>
                <a:lnTo>
                  <a:pt x="3473" y="0"/>
                </a:lnTo>
                <a:lnTo>
                  <a:pt x="3115" y="72"/>
                </a:lnTo>
                <a:lnTo>
                  <a:pt x="2778" y="181"/>
                </a:lnTo>
                <a:lnTo>
                  <a:pt x="2461" y="362"/>
                </a:lnTo>
                <a:lnTo>
                  <a:pt x="2166" y="544"/>
                </a:lnTo>
                <a:lnTo>
                  <a:pt x="1887" y="797"/>
                </a:lnTo>
                <a:lnTo>
                  <a:pt x="1634" y="1051"/>
                </a:lnTo>
                <a:lnTo>
                  <a:pt x="1397" y="1341"/>
                </a:lnTo>
                <a:lnTo>
                  <a:pt x="1186" y="1667"/>
                </a:lnTo>
                <a:lnTo>
                  <a:pt x="986" y="1957"/>
                </a:lnTo>
                <a:lnTo>
                  <a:pt x="812" y="2283"/>
                </a:lnTo>
                <a:lnTo>
                  <a:pt x="654" y="2609"/>
                </a:lnTo>
                <a:lnTo>
                  <a:pt x="511" y="2899"/>
                </a:lnTo>
                <a:lnTo>
                  <a:pt x="390" y="3189"/>
                </a:lnTo>
                <a:lnTo>
                  <a:pt x="127" y="3914"/>
                </a:lnTo>
                <a:lnTo>
                  <a:pt x="0" y="4349"/>
                </a:lnTo>
                <a:lnTo>
                  <a:pt x="0" y="21600"/>
                </a:lnTo>
                <a:lnTo>
                  <a:pt x="21589" y="21600"/>
                </a:lnTo>
                <a:lnTo>
                  <a:pt x="21600" y="21491"/>
                </a:lnTo>
                <a:lnTo>
                  <a:pt x="21600" y="9242"/>
                </a:lnTo>
                <a:lnTo>
                  <a:pt x="21589" y="9278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</a:p>
        </p:txBody>
      </p:sp>
      <p:sp>
        <p:nvSpPr>
          <p:cNvPr id="34" name="Shape 34"/>
          <p:cNvSpPr/>
          <p:nvPr>
            <p:ph type="title"/>
          </p:nvPr>
        </p:nvSpPr>
        <p:spPr>
          <a:xfrm>
            <a:off x="690032" y="2463560"/>
            <a:ext cx="7772401" cy="3238501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35" name="Shape 35"/>
          <p:cNvSpPr/>
          <p:nvPr>
            <p:ph type="body" idx="1"/>
          </p:nvPr>
        </p:nvSpPr>
        <p:spPr>
          <a:xfrm>
            <a:off x="1367364" y="0"/>
            <a:ext cx="6417735" cy="2377249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FFFFFF"/>
                </a:solidFill>
              </a:rPr>
              <a:t>Haga clic para modificar el estilo de texto del patrón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39" name="Shape 3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676655" y="2679192"/>
            <a:ext cx="3822192" cy="4178808"/>
          </a:xfrm>
          <a:prstGeom prst="rect">
            <a:avLst/>
          </a:prstGeom>
        </p:spPr>
        <p:txBody>
          <a:bodyPr anchor="t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Haga clic para modificar el estilo de texto del patrón</a:t>
            </a:r>
            <a:endParaRPr sz="2400">
              <a:solidFill>
                <a:srgbClr val="073E8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Segundo nivel</a:t>
            </a:r>
            <a:endParaRPr sz="2400">
              <a:solidFill>
                <a:srgbClr val="073E8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Tercer nivel</a:t>
            </a:r>
            <a:endParaRPr sz="2400">
              <a:solidFill>
                <a:srgbClr val="073E87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Cuarto nivel</a:t>
            </a:r>
            <a:endParaRPr sz="2400">
              <a:solidFill>
                <a:srgbClr val="073E87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Quinto nivel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457200" y="30709"/>
            <a:ext cx="8229600" cy="186796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43" name="Shape 43"/>
          <p:cNvSpPr/>
          <p:nvPr>
            <p:ph type="body" idx="1"/>
          </p:nvPr>
        </p:nvSpPr>
        <p:spPr>
          <a:xfrm>
            <a:off x="676655" y="1898674"/>
            <a:ext cx="3822193" cy="2198642"/>
          </a:xfrm>
          <a:prstGeom prst="rect">
            <a:avLst/>
          </a:prstGeom>
        </p:spPr>
        <p:txBody>
          <a:bodyPr/>
          <a:lstStyle>
            <a:lvl1pPr marL="0" indent="0" algn="ctr">
              <a:buClrTx/>
              <a:buSzTx/>
              <a:buFont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Haga clic para modificar el estilo de texto del patrón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xfrm>
            <a:off x="457200" y="329183"/>
            <a:ext cx="8229600" cy="1271017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55" name="Group 55"/>
          <p:cNvGrpSpPr/>
          <p:nvPr/>
        </p:nvGrpSpPr>
        <p:grpSpPr>
          <a:xfrm>
            <a:off x="211665" y="714191"/>
            <a:ext cx="8723377" cy="1329874"/>
            <a:chOff x="0" y="0"/>
            <a:chExt cx="8723376" cy="1329873"/>
          </a:xfrm>
        </p:grpSpPr>
        <p:sp>
          <p:nvSpPr>
            <p:cNvPr id="50" name="Shape 50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2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1" name="Shape 51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2" name="Shape 52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3" name="Shape 53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  <p:sp>
        <p:nvSpPr>
          <p:cNvPr id="60" name="Shape 60"/>
          <p:cNvSpPr/>
          <p:nvPr>
            <p:ph type="body" idx="1"/>
          </p:nvPr>
        </p:nvSpPr>
        <p:spPr>
          <a:xfrm>
            <a:off x="914400" y="3581400"/>
            <a:ext cx="3352800" cy="3276601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buClrTx/>
              <a:buSzTx/>
              <a:buFontTx/>
              <a:buNone/>
              <a:defRPr sz="18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73E87"/>
                </a:solidFill>
              </a:rPr>
              <a:t>Haga clic para modificar el estilo de texto del patrón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211665" y="714190"/>
            <a:ext cx="8723377" cy="1331581"/>
            <a:chOff x="0" y="0"/>
            <a:chExt cx="8723376" cy="1331579"/>
          </a:xfrm>
        </p:grpSpPr>
        <p:sp>
          <p:nvSpPr>
            <p:cNvPr id="61" name="Shape 61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7"/>
                  </a:lnTo>
                  <a:lnTo>
                    <a:pt x="19716" y="1282"/>
                  </a:lnTo>
                  <a:lnTo>
                    <a:pt x="18774" y="2025"/>
                  </a:lnTo>
                  <a:lnTo>
                    <a:pt x="17800" y="2767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8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8"/>
                  </a:lnTo>
                  <a:lnTo>
                    <a:pt x="3927" y="20183"/>
                  </a:lnTo>
                  <a:lnTo>
                    <a:pt x="4837" y="20588"/>
                  </a:lnTo>
                  <a:lnTo>
                    <a:pt x="5715" y="20858"/>
                  </a:lnTo>
                  <a:lnTo>
                    <a:pt x="6561" y="21128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8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3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2" name="Shape 62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3" name="Shape 63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4" name="Shape 64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5" name="Shape 65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67" name="Shape 67"/>
          <p:cNvSpPr/>
          <p:nvPr>
            <p:ph type="title"/>
          </p:nvPr>
        </p:nvSpPr>
        <p:spPr>
          <a:xfrm>
            <a:off x="914400" y="571500"/>
            <a:ext cx="3352800" cy="29672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>
                <a:solidFill>
                  <a:srgbClr val="073E87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73E87"/>
                </a:solidFill>
              </a:rPr>
              <a:t>Haga clic para modificar el estilo de título del patrón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28600" y="228600"/>
            <a:ext cx="8695944" cy="6035041"/>
          </a:xfrm>
          <a:prstGeom prst="roundRect">
            <a:avLst>
              <a:gd name="adj" fmla="val 1272"/>
            </a:avLst>
          </a:prstGeom>
          <a:gradFill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75" name="Group 75"/>
          <p:cNvGrpSpPr/>
          <p:nvPr/>
        </p:nvGrpSpPr>
        <p:grpSpPr>
          <a:xfrm>
            <a:off x="211665" y="5353963"/>
            <a:ext cx="8723377" cy="1331581"/>
            <a:chOff x="0" y="0"/>
            <a:chExt cx="8723376" cy="1331579"/>
          </a:xfrm>
        </p:grpSpPr>
        <p:sp>
          <p:nvSpPr>
            <p:cNvPr id="70" name="Shape 70"/>
            <p:cNvSpPr/>
            <p:nvPr/>
          </p:nvSpPr>
          <p:spPr>
            <a:xfrm>
              <a:off x="5843256" y="145222"/>
              <a:ext cx="2880121" cy="71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7"/>
                  </a:lnTo>
                  <a:lnTo>
                    <a:pt x="19716" y="1282"/>
                  </a:lnTo>
                  <a:lnTo>
                    <a:pt x="18774" y="2025"/>
                  </a:lnTo>
                  <a:lnTo>
                    <a:pt x="17800" y="2767"/>
                  </a:lnTo>
                  <a:lnTo>
                    <a:pt x="16811" y="3645"/>
                  </a:lnTo>
                  <a:lnTo>
                    <a:pt x="15789" y="4522"/>
                  </a:lnTo>
                  <a:lnTo>
                    <a:pt x="14751" y="5535"/>
                  </a:lnTo>
                  <a:lnTo>
                    <a:pt x="13682" y="6547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3"/>
                  </a:lnTo>
                  <a:lnTo>
                    <a:pt x="4662" y="14783"/>
                  </a:lnTo>
                  <a:lnTo>
                    <a:pt x="3049" y="15998"/>
                  </a:lnTo>
                  <a:lnTo>
                    <a:pt x="1501" y="17145"/>
                  </a:lnTo>
                  <a:lnTo>
                    <a:pt x="0" y="18158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8"/>
                  </a:lnTo>
                  <a:lnTo>
                    <a:pt x="3927" y="20183"/>
                  </a:lnTo>
                  <a:lnTo>
                    <a:pt x="4837" y="20588"/>
                  </a:lnTo>
                  <a:lnTo>
                    <a:pt x="5715" y="20858"/>
                  </a:lnTo>
                  <a:lnTo>
                    <a:pt x="6561" y="21128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3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3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8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3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1" name="Shape 71"/>
            <p:cNvSpPr/>
            <p:nvPr/>
          </p:nvSpPr>
          <p:spPr>
            <a:xfrm>
              <a:off x="2410742" y="16756"/>
              <a:ext cx="5551628" cy="851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2" name="Shape 72"/>
            <p:cNvSpPr/>
            <p:nvPr/>
          </p:nvSpPr>
          <p:spPr>
            <a:xfrm>
              <a:off x="2620418" y="29044"/>
              <a:ext cx="5474995" cy="775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3" name="Shape 73"/>
            <p:cNvSpPr/>
            <p:nvPr/>
          </p:nvSpPr>
          <p:spPr>
            <a:xfrm>
              <a:off x="5404746" y="15639"/>
              <a:ext cx="3312245" cy="65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4" name="Shape 74"/>
            <p:cNvSpPr/>
            <p:nvPr/>
          </p:nvSpPr>
          <p:spPr>
            <a:xfrm>
              <a:off x="0" y="-1"/>
              <a:ext cx="8723377" cy="1331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76" name="Shape 76"/>
          <p:cNvSpPr/>
          <p:nvPr>
            <p:ph type="title"/>
          </p:nvPr>
        </p:nvSpPr>
        <p:spPr>
          <a:xfrm>
            <a:off x="4874154" y="0"/>
            <a:ext cx="3812646" cy="2768602"/>
          </a:xfrm>
          <a:prstGeom prst="rect">
            <a:avLst/>
          </a:prstGeom>
        </p:spPr>
        <p:txBody>
          <a:bodyPr anchor="b"/>
          <a:lstStyle>
            <a:lvl1pPr algn="l">
              <a:defRPr sz="28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77" name="Shape 77"/>
          <p:cNvSpPr/>
          <p:nvPr>
            <p:ph type="body" idx="1"/>
          </p:nvPr>
        </p:nvSpPr>
        <p:spPr>
          <a:xfrm>
            <a:off x="4868333" y="2785533"/>
            <a:ext cx="3818467" cy="407246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400"/>
              </a:spcBef>
              <a:buClrTx/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Haga clic para modificar el estilo de texto del patrón</a:t>
            </a:r>
          </a:p>
        </p:txBody>
      </p:sp>
      <p:sp>
        <p:nvSpPr>
          <p:cNvPr id="78" name="Shape 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8" name="Group 8"/>
          <p:cNvGrpSpPr/>
          <p:nvPr/>
        </p:nvGrpSpPr>
        <p:grpSpPr>
          <a:xfrm>
            <a:off x="211665" y="1679429"/>
            <a:ext cx="8723377" cy="1329874"/>
            <a:chOff x="0" y="0"/>
            <a:chExt cx="8723376" cy="1329873"/>
          </a:xfrm>
        </p:grpSpPr>
        <p:sp>
          <p:nvSpPr>
            <p:cNvPr id="3" name="Shape 3"/>
            <p:cNvSpPr/>
            <p:nvPr/>
          </p:nvSpPr>
          <p:spPr>
            <a:xfrm>
              <a:off x="5835772" y="145036"/>
              <a:ext cx="2876430" cy="71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52" y="0"/>
                  </a:moveTo>
                  <a:lnTo>
                    <a:pt x="20642" y="608"/>
                  </a:lnTo>
                  <a:lnTo>
                    <a:pt x="19716" y="1283"/>
                  </a:lnTo>
                  <a:lnTo>
                    <a:pt x="18774" y="2025"/>
                  </a:lnTo>
                  <a:lnTo>
                    <a:pt x="17800" y="2768"/>
                  </a:lnTo>
                  <a:lnTo>
                    <a:pt x="16811" y="3645"/>
                  </a:lnTo>
                  <a:lnTo>
                    <a:pt x="15789" y="4523"/>
                  </a:lnTo>
                  <a:lnTo>
                    <a:pt x="14751" y="5535"/>
                  </a:lnTo>
                  <a:lnTo>
                    <a:pt x="13682" y="6548"/>
                  </a:lnTo>
                  <a:lnTo>
                    <a:pt x="11750" y="8505"/>
                  </a:lnTo>
                  <a:lnTo>
                    <a:pt x="9866" y="10260"/>
                  </a:lnTo>
                  <a:lnTo>
                    <a:pt x="8062" y="11880"/>
                  </a:lnTo>
                  <a:lnTo>
                    <a:pt x="6322" y="13432"/>
                  </a:lnTo>
                  <a:lnTo>
                    <a:pt x="4662" y="14782"/>
                  </a:lnTo>
                  <a:lnTo>
                    <a:pt x="3049" y="15997"/>
                  </a:lnTo>
                  <a:lnTo>
                    <a:pt x="1501" y="17145"/>
                  </a:lnTo>
                  <a:lnTo>
                    <a:pt x="0" y="18157"/>
                  </a:lnTo>
                  <a:lnTo>
                    <a:pt x="1038" y="18765"/>
                  </a:lnTo>
                  <a:lnTo>
                    <a:pt x="2027" y="19305"/>
                  </a:lnTo>
                  <a:lnTo>
                    <a:pt x="2985" y="19777"/>
                  </a:lnTo>
                  <a:lnTo>
                    <a:pt x="3927" y="20182"/>
                  </a:lnTo>
                  <a:lnTo>
                    <a:pt x="4837" y="20587"/>
                  </a:lnTo>
                  <a:lnTo>
                    <a:pt x="5715" y="20857"/>
                  </a:lnTo>
                  <a:lnTo>
                    <a:pt x="6561" y="21127"/>
                  </a:lnTo>
                  <a:lnTo>
                    <a:pt x="7392" y="21330"/>
                  </a:lnTo>
                  <a:lnTo>
                    <a:pt x="8206" y="21465"/>
                  </a:lnTo>
                  <a:lnTo>
                    <a:pt x="8988" y="21532"/>
                  </a:lnTo>
                  <a:lnTo>
                    <a:pt x="9738" y="21600"/>
                  </a:lnTo>
                  <a:lnTo>
                    <a:pt x="10473" y="21600"/>
                  </a:lnTo>
                  <a:lnTo>
                    <a:pt x="11191" y="21532"/>
                  </a:lnTo>
                  <a:lnTo>
                    <a:pt x="11894" y="21465"/>
                  </a:lnTo>
                  <a:lnTo>
                    <a:pt x="12564" y="21330"/>
                  </a:lnTo>
                  <a:lnTo>
                    <a:pt x="13219" y="21127"/>
                  </a:lnTo>
                  <a:lnTo>
                    <a:pt x="13841" y="20925"/>
                  </a:lnTo>
                  <a:lnTo>
                    <a:pt x="14464" y="20655"/>
                  </a:lnTo>
                  <a:lnTo>
                    <a:pt x="15645" y="19980"/>
                  </a:lnTo>
                  <a:lnTo>
                    <a:pt x="16763" y="19170"/>
                  </a:lnTo>
                  <a:lnTo>
                    <a:pt x="17816" y="18225"/>
                  </a:lnTo>
                  <a:lnTo>
                    <a:pt x="18327" y="17685"/>
                  </a:lnTo>
                  <a:lnTo>
                    <a:pt x="18822" y="17145"/>
                  </a:lnTo>
                  <a:lnTo>
                    <a:pt x="19780" y="15930"/>
                  </a:lnTo>
                  <a:lnTo>
                    <a:pt x="20690" y="14580"/>
                  </a:lnTo>
                  <a:lnTo>
                    <a:pt x="21568" y="13162"/>
                  </a:lnTo>
                  <a:lnTo>
                    <a:pt x="21600" y="13095"/>
                  </a:lnTo>
                  <a:lnTo>
                    <a:pt x="21600" y="0"/>
                  </a:lnTo>
                  <a:lnTo>
                    <a:pt x="21552" y="0"/>
                  </a:lnTo>
                  <a:close/>
                </a:path>
              </a:pathLst>
            </a:custGeom>
            <a:solidFill>
              <a:srgbClr val="C6E7FC">
                <a:alpha val="29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4" name="Shape 4"/>
            <p:cNvSpPr/>
            <p:nvPr/>
          </p:nvSpPr>
          <p:spPr>
            <a:xfrm>
              <a:off x="2407654" y="16734"/>
              <a:ext cx="5544516" cy="85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0239"/>
                  </a:moveTo>
                  <a:lnTo>
                    <a:pt x="21128" y="19843"/>
                  </a:lnTo>
                  <a:lnTo>
                    <a:pt x="20639" y="19446"/>
                  </a:lnTo>
                  <a:lnTo>
                    <a:pt x="19621" y="18482"/>
                  </a:lnTo>
                  <a:lnTo>
                    <a:pt x="18544" y="17291"/>
                  </a:lnTo>
                  <a:lnTo>
                    <a:pt x="17409" y="15987"/>
                  </a:lnTo>
                  <a:lnTo>
                    <a:pt x="16208" y="14400"/>
                  </a:lnTo>
                  <a:lnTo>
                    <a:pt x="14941" y="12643"/>
                  </a:lnTo>
                  <a:lnTo>
                    <a:pt x="13608" y="10602"/>
                  </a:lnTo>
                  <a:lnTo>
                    <a:pt x="12200" y="8391"/>
                  </a:lnTo>
                  <a:lnTo>
                    <a:pt x="11645" y="7540"/>
                  </a:lnTo>
                  <a:lnTo>
                    <a:pt x="11106" y="6690"/>
                  </a:lnTo>
                  <a:lnTo>
                    <a:pt x="10063" y="5216"/>
                  </a:lnTo>
                  <a:lnTo>
                    <a:pt x="9558" y="4592"/>
                  </a:lnTo>
                  <a:lnTo>
                    <a:pt x="9069" y="3969"/>
                  </a:lnTo>
                  <a:lnTo>
                    <a:pt x="8589" y="3402"/>
                  </a:lnTo>
                  <a:lnTo>
                    <a:pt x="8117" y="2891"/>
                  </a:lnTo>
                  <a:lnTo>
                    <a:pt x="7661" y="2438"/>
                  </a:lnTo>
                  <a:lnTo>
                    <a:pt x="7206" y="2041"/>
                  </a:lnTo>
                  <a:lnTo>
                    <a:pt x="6344" y="1304"/>
                  </a:lnTo>
                  <a:lnTo>
                    <a:pt x="5524" y="794"/>
                  </a:lnTo>
                  <a:lnTo>
                    <a:pt x="4754" y="397"/>
                  </a:lnTo>
                  <a:lnTo>
                    <a:pt x="4017" y="113"/>
                  </a:lnTo>
                  <a:lnTo>
                    <a:pt x="3321" y="0"/>
                  </a:lnTo>
                  <a:lnTo>
                    <a:pt x="2667" y="0"/>
                  </a:lnTo>
                  <a:lnTo>
                    <a:pt x="2054" y="113"/>
                  </a:lnTo>
                  <a:lnTo>
                    <a:pt x="1483" y="283"/>
                  </a:lnTo>
                  <a:lnTo>
                    <a:pt x="952" y="567"/>
                  </a:lnTo>
                  <a:lnTo>
                    <a:pt x="456" y="907"/>
                  </a:lnTo>
                  <a:lnTo>
                    <a:pt x="0" y="1361"/>
                  </a:lnTo>
                  <a:lnTo>
                    <a:pt x="638" y="1871"/>
                  </a:lnTo>
                  <a:lnTo>
                    <a:pt x="1300" y="2438"/>
                  </a:lnTo>
                  <a:lnTo>
                    <a:pt x="1988" y="3175"/>
                  </a:lnTo>
                  <a:lnTo>
                    <a:pt x="2700" y="3969"/>
                  </a:lnTo>
                  <a:lnTo>
                    <a:pt x="3437" y="4932"/>
                  </a:lnTo>
                  <a:lnTo>
                    <a:pt x="4199" y="5953"/>
                  </a:lnTo>
                  <a:lnTo>
                    <a:pt x="4994" y="7087"/>
                  </a:lnTo>
                  <a:lnTo>
                    <a:pt x="5806" y="8391"/>
                  </a:lnTo>
                  <a:lnTo>
                    <a:pt x="7272" y="10715"/>
                  </a:lnTo>
                  <a:lnTo>
                    <a:pt x="8663" y="12756"/>
                  </a:lnTo>
                  <a:lnTo>
                    <a:pt x="9972" y="14627"/>
                  </a:lnTo>
                  <a:lnTo>
                    <a:pt x="10610" y="15420"/>
                  </a:lnTo>
                  <a:lnTo>
                    <a:pt x="11214" y="16214"/>
                  </a:lnTo>
                  <a:lnTo>
                    <a:pt x="11810" y="16951"/>
                  </a:lnTo>
                  <a:lnTo>
                    <a:pt x="12390" y="17575"/>
                  </a:lnTo>
                  <a:lnTo>
                    <a:pt x="12953" y="18198"/>
                  </a:lnTo>
                  <a:lnTo>
                    <a:pt x="13500" y="18765"/>
                  </a:lnTo>
                  <a:lnTo>
                    <a:pt x="14030" y="19219"/>
                  </a:lnTo>
                  <a:lnTo>
                    <a:pt x="14544" y="19672"/>
                  </a:lnTo>
                  <a:lnTo>
                    <a:pt x="15040" y="20069"/>
                  </a:lnTo>
                  <a:lnTo>
                    <a:pt x="15529" y="20466"/>
                  </a:lnTo>
                  <a:lnTo>
                    <a:pt x="16001" y="20750"/>
                  </a:lnTo>
                  <a:lnTo>
                    <a:pt x="16457" y="20976"/>
                  </a:lnTo>
                  <a:lnTo>
                    <a:pt x="16896" y="21203"/>
                  </a:lnTo>
                  <a:lnTo>
                    <a:pt x="17326" y="21373"/>
                  </a:lnTo>
                  <a:lnTo>
                    <a:pt x="17749" y="21487"/>
                  </a:lnTo>
                  <a:lnTo>
                    <a:pt x="18155" y="21600"/>
                  </a:lnTo>
                  <a:lnTo>
                    <a:pt x="18925" y="21600"/>
                  </a:lnTo>
                  <a:lnTo>
                    <a:pt x="19298" y="21543"/>
                  </a:lnTo>
                  <a:lnTo>
                    <a:pt x="19654" y="21487"/>
                  </a:lnTo>
                  <a:lnTo>
                    <a:pt x="20002" y="21373"/>
                  </a:lnTo>
                  <a:lnTo>
                    <a:pt x="20341" y="21203"/>
                  </a:lnTo>
                  <a:lnTo>
                    <a:pt x="20672" y="20976"/>
                  </a:lnTo>
                  <a:lnTo>
                    <a:pt x="21302" y="20523"/>
                  </a:lnTo>
                  <a:lnTo>
                    <a:pt x="21600" y="20239"/>
                  </a:lnTo>
                  <a:close/>
                </a:path>
              </a:pathLst>
            </a:custGeom>
            <a:solidFill>
              <a:srgbClr val="C6E7FC">
                <a:alpha val="4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5" name="Shape 5"/>
            <p:cNvSpPr/>
            <p:nvPr/>
          </p:nvSpPr>
          <p:spPr>
            <a:xfrm>
              <a:off x="2617062" y="29007"/>
              <a:ext cx="5467981" cy="774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79"/>
                  </a:moveTo>
                  <a:lnTo>
                    <a:pt x="76" y="2054"/>
                  </a:lnTo>
                  <a:lnTo>
                    <a:pt x="302" y="1743"/>
                  </a:lnTo>
                  <a:lnTo>
                    <a:pt x="689" y="1307"/>
                  </a:lnTo>
                  <a:lnTo>
                    <a:pt x="941" y="1058"/>
                  </a:lnTo>
                  <a:lnTo>
                    <a:pt x="1235" y="809"/>
                  </a:lnTo>
                  <a:lnTo>
                    <a:pt x="1562" y="622"/>
                  </a:lnTo>
                  <a:lnTo>
                    <a:pt x="1940" y="436"/>
                  </a:lnTo>
                  <a:lnTo>
                    <a:pt x="2351" y="249"/>
                  </a:lnTo>
                  <a:lnTo>
                    <a:pt x="2813" y="124"/>
                  </a:lnTo>
                  <a:lnTo>
                    <a:pt x="3317" y="62"/>
                  </a:lnTo>
                  <a:lnTo>
                    <a:pt x="3863" y="0"/>
                  </a:lnTo>
                  <a:lnTo>
                    <a:pt x="4451" y="62"/>
                  </a:lnTo>
                  <a:lnTo>
                    <a:pt x="5081" y="187"/>
                  </a:lnTo>
                  <a:lnTo>
                    <a:pt x="5761" y="436"/>
                  </a:lnTo>
                  <a:lnTo>
                    <a:pt x="6483" y="747"/>
                  </a:lnTo>
                  <a:lnTo>
                    <a:pt x="7248" y="1245"/>
                  </a:lnTo>
                  <a:lnTo>
                    <a:pt x="8062" y="1805"/>
                  </a:lnTo>
                  <a:lnTo>
                    <a:pt x="8927" y="2490"/>
                  </a:lnTo>
                  <a:lnTo>
                    <a:pt x="9834" y="3299"/>
                  </a:lnTo>
                  <a:lnTo>
                    <a:pt x="10792" y="4295"/>
                  </a:lnTo>
                  <a:lnTo>
                    <a:pt x="11791" y="5416"/>
                  </a:lnTo>
                  <a:lnTo>
                    <a:pt x="12841" y="6723"/>
                  </a:lnTo>
                  <a:lnTo>
                    <a:pt x="13941" y="8279"/>
                  </a:lnTo>
                  <a:lnTo>
                    <a:pt x="15091" y="9960"/>
                  </a:lnTo>
                  <a:lnTo>
                    <a:pt x="16292" y="11827"/>
                  </a:lnTo>
                  <a:lnTo>
                    <a:pt x="17544" y="13944"/>
                  </a:lnTo>
                  <a:lnTo>
                    <a:pt x="18845" y="16247"/>
                  </a:lnTo>
                  <a:lnTo>
                    <a:pt x="20198" y="18799"/>
                  </a:lnTo>
                  <a:lnTo>
                    <a:pt x="21600" y="2160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6" name="Shape 6"/>
            <p:cNvSpPr/>
            <p:nvPr/>
          </p:nvSpPr>
          <p:spPr>
            <a:xfrm>
              <a:off x="5397823" y="15619"/>
              <a:ext cx="3308001" cy="651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lnTo>
                    <a:pt x="625" y="20712"/>
                  </a:lnTo>
                  <a:lnTo>
                    <a:pt x="2332" y="18419"/>
                  </a:lnTo>
                  <a:lnTo>
                    <a:pt x="3512" y="16866"/>
                  </a:lnTo>
                  <a:lnTo>
                    <a:pt x="4872" y="15164"/>
                  </a:lnTo>
                  <a:lnTo>
                    <a:pt x="6386" y="13315"/>
                  </a:lnTo>
                  <a:lnTo>
                    <a:pt x="8010" y="11318"/>
                  </a:lnTo>
                  <a:lnTo>
                    <a:pt x="9731" y="9395"/>
                  </a:lnTo>
                  <a:lnTo>
                    <a:pt x="11494" y="7471"/>
                  </a:lnTo>
                  <a:lnTo>
                    <a:pt x="13299" y="5696"/>
                  </a:lnTo>
                  <a:lnTo>
                    <a:pt x="15089" y="3995"/>
                  </a:lnTo>
                  <a:lnTo>
                    <a:pt x="15978" y="3255"/>
                  </a:lnTo>
                  <a:lnTo>
                    <a:pt x="16839" y="2515"/>
                  </a:lnTo>
                  <a:lnTo>
                    <a:pt x="17699" y="1923"/>
                  </a:lnTo>
                  <a:lnTo>
                    <a:pt x="18532" y="1332"/>
                  </a:lnTo>
                  <a:lnTo>
                    <a:pt x="19351" y="888"/>
                  </a:lnTo>
                  <a:lnTo>
                    <a:pt x="20129" y="518"/>
                  </a:lnTo>
                  <a:lnTo>
                    <a:pt x="20878" y="222"/>
                  </a:lnTo>
                  <a:lnTo>
                    <a:pt x="21600" y="0"/>
                  </a:lnTo>
                </a:path>
              </a:pathLst>
            </a:custGeom>
            <a:noFill/>
            <a:ln w="317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7" name="Shape 7"/>
            <p:cNvSpPr/>
            <p:nvPr/>
          </p:nvSpPr>
          <p:spPr>
            <a:xfrm>
              <a:off x="0" y="0"/>
              <a:ext cx="8723377" cy="13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589" y="9278"/>
                  </a:moveTo>
                  <a:lnTo>
                    <a:pt x="21389" y="9821"/>
                  </a:lnTo>
                  <a:lnTo>
                    <a:pt x="21189" y="10329"/>
                  </a:lnTo>
                  <a:lnTo>
                    <a:pt x="20978" y="10800"/>
                  </a:lnTo>
                  <a:lnTo>
                    <a:pt x="20762" y="11235"/>
                  </a:lnTo>
                  <a:lnTo>
                    <a:pt x="20541" y="11670"/>
                  </a:lnTo>
                  <a:lnTo>
                    <a:pt x="20309" y="12068"/>
                  </a:lnTo>
                  <a:lnTo>
                    <a:pt x="20071" y="12395"/>
                  </a:lnTo>
                  <a:lnTo>
                    <a:pt x="19824" y="12721"/>
                  </a:lnTo>
                  <a:lnTo>
                    <a:pt x="19565" y="13011"/>
                  </a:lnTo>
                  <a:lnTo>
                    <a:pt x="19297" y="13228"/>
                  </a:lnTo>
                  <a:lnTo>
                    <a:pt x="19017" y="13446"/>
                  </a:lnTo>
                  <a:lnTo>
                    <a:pt x="18727" y="13591"/>
                  </a:lnTo>
                  <a:lnTo>
                    <a:pt x="18427" y="13736"/>
                  </a:lnTo>
                  <a:lnTo>
                    <a:pt x="18111" y="13808"/>
                  </a:lnTo>
                  <a:lnTo>
                    <a:pt x="17784" y="13808"/>
                  </a:lnTo>
                  <a:lnTo>
                    <a:pt x="17441" y="13772"/>
                  </a:lnTo>
                  <a:lnTo>
                    <a:pt x="17083" y="13699"/>
                  </a:lnTo>
                  <a:lnTo>
                    <a:pt x="16714" y="13591"/>
                  </a:lnTo>
                  <a:lnTo>
                    <a:pt x="16329" y="13409"/>
                  </a:lnTo>
                  <a:lnTo>
                    <a:pt x="15923" y="13156"/>
                  </a:lnTo>
                  <a:lnTo>
                    <a:pt x="15502" y="12866"/>
                  </a:lnTo>
                  <a:lnTo>
                    <a:pt x="15064" y="12503"/>
                  </a:lnTo>
                  <a:lnTo>
                    <a:pt x="14611" y="12105"/>
                  </a:lnTo>
                  <a:lnTo>
                    <a:pt x="14136" y="11634"/>
                  </a:lnTo>
                  <a:lnTo>
                    <a:pt x="13641" y="11090"/>
                  </a:lnTo>
                  <a:lnTo>
                    <a:pt x="13130" y="10474"/>
                  </a:lnTo>
                  <a:lnTo>
                    <a:pt x="12592" y="9785"/>
                  </a:lnTo>
                  <a:lnTo>
                    <a:pt x="12039" y="9060"/>
                  </a:lnTo>
                  <a:lnTo>
                    <a:pt x="11459" y="8227"/>
                  </a:lnTo>
                  <a:lnTo>
                    <a:pt x="10863" y="7357"/>
                  </a:lnTo>
                  <a:lnTo>
                    <a:pt x="10241" y="6415"/>
                  </a:lnTo>
                  <a:lnTo>
                    <a:pt x="9593" y="5364"/>
                  </a:lnTo>
                  <a:lnTo>
                    <a:pt x="8950" y="4349"/>
                  </a:lnTo>
                  <a:lnTo>
                    <a:pt x="8328" y="3479"/>
                  </a:lnTo>
                  <a:lnTo>
                    <a:pt x="7732" y="2682"/>
                  </a:lnTo>
                  <a:lnTo>
                    <a:pt x="7163" y="2030"/>
                  </a:lnTo>
                  <a:lnTo>
                    <a:pt x="6620" y="1486"/>
                  </a:lnTo>
                  <a:lnTo>
                    <a:pt x="6098" y="1015"/>
                  </a:lnTo>
                  <a:lnTo>
                    <a:pt x="5603" y="652"/>
                  </a:lnTo>
                  <a:lnTo>
                    <a:pt x="5134" y="362"/>
                  </a:lnTo>
                  <a:lnTo>
                    <a:pt x="4681" y="181"/>
                  </a:lnTo>
                  <a:lnTo>
                    <a:pt x="4259" y="36"/>
                  </a:lnTo>
                  <a:lnTo>
                    <a:pt x="3853" y="0"/>
                  </a:lnTo>
                  <a:lnTo>
                    <a:pt x="3473" y="0"/>
                  </a:lnTo>
                  <a:lnTo>
                    <a:pt x="3115" y="72"/>
                  </a:lnTo>
                  <a:lnTo>
                    <a:pt x="2778" y="181"/>
                  </a:lnTo>
                  <a:lnTo>
                    <a:pt x="2461" y="362"/>
                  </a:lnTo>
                  <a:lnTo>
                    <a:pt x="2166" y="544"/>
                  </a:lnTo>
                  <a:lnTo>
                    <a:pt x="1887" y="797"/>
                  </a:lnTo>
                  <a:lnTo>
                    <a:pt x="1634" y="1051"/>
                  </a:lnTo>
                  <a:lnTo>
                    <a:pt x="1397" y="1341"/>
                  </a:lnTo>
                  <a:lnTo>
                    <a:pt x="1186" y="1667"/>
                  </a:lnTo>
                  <a:lnTo>
                    <a:pt x="986" y="1957"/>
                  </a:lnTo>
                  <a:lnTo>
                    <a:pt x="812" y="2283"/>
                  </a:lnTo>
                  <a:lnTo>
                    <a:pt x="654" y="2609"/>
                  </a:lnTo>
                  <a:lnTo>
                    <a:pt x="511" y="2899"/>
                  </a:lnTo>
                  <a:lnTo>
                    <a:pt x="390" y="3189"/>
                  </a:lnTo>
                  <a:lnTo>
                    <a:pt x="127" y="3914"/>
                  </a:lnTo>
                  <a:lnTo>
                    <a:pt x="0" y="4349"/>
                  </a:lnTo>
                  <a:lnTo>
                    <a:pt x="0" y="21600"/>
                  </a:lnTo>
                  <a:lnTo>
                    <a:pt x="21589" y="21600"/>
                  </a:lnTo>
                  <a:lnTo>
                    <a:pt x="21600" y="21491"/>
                  </a:lnTo>
                  <a:lnTo>
                    <a:pt x="21600" y="9242"/>
                  </a:lnTo>
                  <a:lnTo>
                    <a:pt x="21589" y="9278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</p:grpSp>
      <p:sp>
        <p:nvSpPr>
          <p:cNvPr id="9" name="Shape 9"/>
          <p:cNvSpPr/>
          <p:nvPr>
            <p:ph type="title"/>
          </p:nvPr>
        </p:nvSpPr>
        <p:spPr>
          <a:xfrm>
            <a:off x="457200" y="0"/>
            <a:ext cx="8229600" cy="1929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Haga clic para modificar el estilo de título del patrón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872067" y="1943629"/>
            <a:ext cx="7408334" cy="4914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Haga clic para modificar el estilo de texto del patrón</a:t>
            </a:r>
            <a:endParaRPr sz="2400">
              <a:solidFill>
                <a:srgbClr val="073E87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Segundo nivel</a:t>
            </a:r>
            <a:endParaRPr sz="2400">
              <a:solidFill>
                <a:srgbClr val="073E87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Tercer nivel</a:t>
            </a:r>
            <a:endParaRPr sz="2400">
              <a:solidFill>
                <a:srgbClr val="073E87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Cuarto nivel</a:t>
            </a:r>
            <a:endParaRPr sz="2400">
              <a:solidFill>
                <a:srgbClr val="073E87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Quinto nivel</a:t>
            </a:r>
          </a:p>
        </p:txBody>
      </p:sp>
      <p:sp>
        <p:nvSpPr>
          <p:cNvPr id="11" name="Shape 11"/>
          <p:cNvSpPr/>
          <p:nvPr>
            <p:ph type="sldNum" sz="quarter" idx="2"/>
          </p:nvPr>
        </p:nvSpPr>
        <p:spPr>
          <a:xfrm>
            <a:off x="3991088" y="6317155"/>
            <a:ext cx="1161827" cy="2311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ctr">
              <a:defRPr sz="1000">
                <a:solidFill>
                  <a:srgbClr val="073E87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 advClick="1"/>
  <p:txStyles>
    <p:titleStyle>
      <a:lvl1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1pPr>
      <a:lvl2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2pPr>
      <a:lvl3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3pPr>
      <a:lvl4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4pPr>
      <a:lvl5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5pPr>
      <a:lvl6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6pPr>
      <a:lvl7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7pPr>
      <a:lvl8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8pPr>
      <a:lvl9pPr algn="ctr">
        <a:defRPr sz="4400">
          <a:solidFill>
            <a:srgbClr val="FFFFFF"/>
          </a:solidFill>
          <a:latin typeface="Candara"/>
          <a:ea typeface="Candara"/>
          <a:cs typeface="Candara"/>
          <a:sym typeface="Candara"/>
        </a:defRPr>
      </a:lvl9pPr>
    </p:titleStyle>
    <p:bodyStyle>
      <a:lvl1pPr marL="274320" indent="-27432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1pPr>
      <a:lvl2pPr marL="601201" indent="-299258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2pPr>
      <a:lvl3pPr marL="901382" indent="-274319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3pPr>
      <a:lvl4pPr marL="1219200" indent="-3048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4pPr>
      <a:lvl5pPr marL="1577339" indent="-342900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5pPr>
      <a:lvl6pPr marL="194636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6pPr>
      <a:lvl7pPr marL="226640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7pPr>
      <a:lvl8pPr marL="258644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8pPr>
      <a:lvl9pPr marL="2906485" indent="-391885">
        <a:spcBef>
          <a:spcPts val="500"/>
        </a:spcBef>
        <a:buClr>
          <a:srgbClr val="31B6FD"/>
        </a:buClr>
        <a:buSzPct val="100000"/>
        <a:buFont typeface="Symbol"/>
        <a:buChar char="∗"/>
        <a:defRPr sz="2400">
          <a:solidFill>
            <a:srgbClr val="073E87"/>
          </a:solidFill>
          <a:latin typeface="Candara"/>
          <a:ea typeface="Candara"/>
          <a:cs typeface="Candara"/>
          <a:sym typeface="Candara"/>
        </a:defRPr>
      </a:lvl9pPr>
    </p:bodyStyle>
    <p:otherStyle>
      <a:lvl1pPr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1pPr>
      <a:lvl2pPr indent="4572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2pPr>
      <a:lvl3pPr indent="9144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3pPr>
      <a:lvl4pPr indent="13716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4pPr>
      <a:lvl5pPr indent="18288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5pPr>
      <a:lvl6pPr indent="22860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6pPr>
      <a:lvl7pPr indent="27432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7pPr>
      <a:lvl8pPr indent="32004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8pPr>
      <a:lvl9pPr indent="3657600" algn="ctr">
        <a:defRPr sz="1000">
          <a:solidFill>
            <a:schemeClr val="tx1"/>
          </a:solid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title"/>
          </p:nvPr>
        </p:nvSpPr>
        <p:spPr>
          <a:xfrm>
            <a:off x="683568" y="980728"/>
            <a:ext cx="7772401" cy="1470026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DIA DE EVALUACION Y RETROALIMENTACION</a:t>
            </a:r>
          </a:p>
        </p:txBody>
      </p:sp>
      <p:sp>
        <p:nvSpPr>
          <p:cNvPr id="98" name="Shape 98"/>
          <p:cNvSpPr/>
          <p:nvPr>
            <p:ph type="body" idx="1"/>
          </p:nvPr>
        </p:nvSpPr>
        <p:spPr>
          <a:xfrm>
            <a:off x="1331640" y="3140967"/>
            <a:ext cx="6400801" cy="309634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2706E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CVS COMPARTIENDO HABILIDADES DIFERENTES </a:t>
            </a:r>
            <a:endParaRPr sz="17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2706E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LILIANE FONDS</a:t>
            </a:r>
            <a:endParaRPr sz="17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2706E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BUENAVENTURA</a:t>
            </a:r>
            <a:endParaRPr sz="17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defRPr sz="1800">
                <a:solidFill>
                  <a:srgbClr val="000000"/>
                </a:solidFill>
              </a:defRPr>
            </a:pPr>
            <a:endParaRPr sz="3100">
              <a:solidFill>
                <a:srgbClr val="02706E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2706E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COMITÉ DE SOCIO REHABILITACION</a:t>
            </a:r>
            <a:endParaRPr sz="1700">
              <a:solidFill>
                <a:srgbClr val="FFFFFF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02706E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ABRIL 02 DEL 2014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102"/>
          <p:cNvGrpSpPr/>
          <p:nvPr/>
        </p:nvGrpSpPr>
        <p:grpSpPr>
          <a:xfrm>
            <a:off x="2552418" y="-16249"/>
            <a:ext cx="3965693" cy="2272442"/>
            <a:chOff x="0" y="0"/>
            <a:chExt cx="3965692" cy="2272440"/>
          </a:xfrm>
        </p:grpSpPr>
        <p:sp>
          <p:nvSpPr>
            <p:cNvPr id="100" name="Shape 100"/>
            <p:cNvSpPr/>
            <p:nvPr/>
          </p:nvSpPr>
          <p:spPr>
            <a:xfrm>
              <a:off x="0" y="0"/>
              <a:ext cx="3965692" cy="2272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fill="norm" stroke="1" extrusionOk="0">
                  <a:moveTo>
                    <a:pt x="1901" y="6800"/>
                  </a:moveTo>
                  <a:lnTo>
                    <a:pt x="1901" y="6800"/>
                  </a:ln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lnTo>
                    <a:pt x="6778" y="2419"/>
                  </a:ln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lnTo>
                    <a:pt x="10857" y="1573"/>
                  </a:ln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lnTo>
                    <a:pt x="14418" y="1119"/>
                  </a:ln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lnTo>
                    <a:pt x="18513" y="2598"/>
                  </a:ln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lnTo>
                    <a:pt x="20203" y="7321"/>
                  </a:ln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lnTo>
                    <a:pt x="13801" y="17556"/>
                  </a:ln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lnTo>
                    <a:pt x="7973" y="18727"/>
                  </a:ln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lnTo>
                    <a:pt x="2820" y="16914"/>
                  </a:ln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lnTo>
                    <a:pt x="1038" y="12172"/>
                  </a:ln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31B6FD"/>
            </a:solidFill>
            <a:ln w="15875" cap="flat">
              <a:solidFill>
                <a:srgbClr val="2485B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01" name="Shape 101"/>
            <p:cNvSpPr/>
            <p:nvPr/>
          </p:nvSpPr>
          <p:spPr>
            <a:xfrm>
              <a:off x="201369" y="115551"/>
              <a:ext cx="3633898" cy="192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0" y="14010"/>
                  </a:moveTo>
                  <a:lnTo>
                    <a:pt x="1380" y="14010"/>
                  </a:lnTo>
                  <a:cubicBezTo>
                    <a:pt x="899" y="14066"/>
                    <a:pt x="417" y="13902"/>
                    <a:pt x="0" y="13542"/>
                  </a:cubicBezTo>
                  <a:moveTo>
                    <a:pt x="2598" y="19137"/>
                  </a:moveTo>
                  <a:lnTo>
                    <a:pt x="2598" y="19137"/>
                  </a:lnTo>
                  <a:cubicBezTo>
                    <a:pt x="2405" y="19250"/>
                    <a:pt x="2202" y="19325"/>
                    <a:pt x="1994" y="19361"/>
                  </a:cubicBezTo>
                  <a:moveTo>
                    <a:pt x="7802" y="21600"/>
                  </a:moveTo>
                  <a:lnTo>
                    <a:pt x="7802" y="21600"/>
                  </a:lnTo>
                  <a:cubicBezTo>
                    <a:pt x="7657" y="21279"/>
                    <a:pt x="7535" y="20936"/>
                    <a:pt x="7438" y="20577"/>
                  </a:cubicBezTo>
                  <a:moveTo>
                    <a:pt x="14532" y="19050"/>
                  </a:moveTo>
                  <a:lnTo>
                    <a:pt x="14532" y="19050"/>
                  </a:lnTo>
                  <a:cubicBezTo>
                    <a:pt x="14510" y="19430"/>
                    <a:pt x="14462" y="19806"/>
                    <a:pt x="14386" y="20172"/>
                  </a:cubicBezTo>
                  <a:moveTo>
                    <a:pt x="17421" y="12116"/>
                  </a:moveTo>
                  <a:lnTo>
                    <a:pt x="17421" y="12116"/>
                  </a:lnTo>
                  <a:cubicBezTo>
                    <a:pt x="18505" y="12890"/>
                    <a:pt x="19193" y="14504"/>
                    <a:pt x="19193" y="16273"/>
                  </a:cubicBezTo>
                  <a:moveTo>
                    <a:pt x="21600" y="7649"/>
                  </a:moveTo>
                  <a:lnTo>
                    <a:pt x="21600" y="7649"/>
                  </a:lnTo>
                  <a:cubicBezTo>
                    <a:pt x="21423" y="8256"/>
                    <a:pt x="21153" y="8794"/>
                    <a:pt x="20811" y="9222"/>
                  </a:cubicBezTo>
                  <a:moveTo>
                    <a:pt x="19707" y="1814"/>
                  </a:moveTo>
                  <a:lnTo>
                    <a:pt x="19707" y="1814"/>
                  </a:lnTo>
                  <a:cubicBezTo>
                    <a:pt x="19737" y="2059"/>
                    <a:pt x="19751" y="2307"/>
                    <a:pt x="19749" y="2556"/>
                  </a:cubicBezTo>
                  <a:moveTo>
                    <a:pt x="14668" y="947"/>
                  </a:moveTo>
                  <a:lnTo>
                    <a:pt x="14668" y="947"/>
                  </a:lnTo>
                  <a:cubicBezTo>
                    <a:pt x="14771" y="605"/>
                    <a:pt x="14907" y="286"/>
                    <a:pt x="15073" y="0"/>
                  </a:cubicBezTo>
                  <a:moveTo>
                    <a:pt x="10888" y="1399"/>
                  </a:moveTo>
                  <a:lnTo>
                    <a:pt x="10888" y="1399"/>
                  </a:lnTo>
                  <a:cubicBezTo>
                    <a:pt x="10930" y="1115"/>
                    <a:pt x="10996" y="841"/>
                    <a:pt x="11084" y="582"/>
                  </a:cubicBezTo>
                  <a:moveTo>
                    <a:pt x="6452" y="1676"/>
                  </a:moveTo>
                  <a:lnTo>
                    <a:pt x="6452" y="1676"/>
                  </a:lnTo>
                  <a:cubicBezTo>
                    <a:pt x="6709" y="1897"/>
                    <a:pt x="6947" y="2163"/>
                    <a:pt x="7160" y="2469"/>
                  </a:cubicBezTo>
                  <a:moveTo>
                    <a:pt x="1072" y="7905"/>
                  </a:moveTo>
                  <a:lnTo>
                    <a:pt x="1072" y="7905"/>
                  </a:lnTo>
                  <a:cubicBezTo>
                    <a:pt x="1016" y="7632"/>
                    <a:pt x="974" y="7353"/>
                    <a:pt x="948" y="7071"/>
                  </a:cubicBezTo>
                </a:path>
              </a:pathLst>
            </a:custGeom>
            <a:noFill/>
            <a:ln w="15875" cap="flat">
              <a:solidFill>
                <a:srgbClr val="2485B9"/>
              </a:solidFill>
              <a:prstDash val="solid"/>
              <a:bevel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03" name="Shape 103"/>
          <p:cNvSpPr/>
          <p:nvPr>
            <p:ph type="body" idx="1"/>
          </p:nvPr>
        </p:nvSpPr>
        <p:spPr>
          <a:xfrm>
            <a:off x="421195" y="1916832"/>
            <a:ext cx="8229601" cy="45259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73E87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¿CUAL ES EL ESTADO DE SALUD DE MI HIJO EN ESTE MOMENTO?</a:t>
            </a:r>
            <a:endParaRPr sz="2200">
              <a:solidFill>
                <a:srgbClr val="073E87"/>
              </a:solidFill>
            </a:endParaRPr>
          </a:p>
          <a:p>
            <a:pPr lvl="0" marL="0" indent="0" algn="just">
              <a:buSzTx/>
              <a:buNone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73E87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¿CUAL ES LA EPS EN LA QUE LO ATIENDEN?</a:t>
            </a:r>
            <a:endParaRPr sz="2200">
              <a:solidFill>
                <a:srgbClr val="073E87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73E87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¿CUANDO FUE LA ULTIMA CITA MEDICA A LA QUE LO LLEVE?</a:t>
            </a:r>
            <a:endParaRPr sz="2200">
              <a:solidFill>
                <a:srgbClr val="073E87"/>
              </a:solidFill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73E87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¿QUE PIENSO SOBRE LOS DERECHOS DE LOS NIÑOS?</a:t>
            </a:r>
            <a:endParaRPr sz="2200">
              <a:solidFill>
                <a:srgbClr val="073E87"/>
              </a:solidFill>
            </a:endParaRPr>
          </a:p>
          <a:p>
            <a:pPr lvl="0" marL="0" indent="0" algn="just">
              <a:buSzTx/>
              <a:buNone/>
              <a:defRPr sz="1800">
                <a:solidFill>
                  <a:srgbClr val="000000"/>
                </a:solidFill>
              </a:defRPr>
            </a:pPr>
            <a:endParaRPr sz="2200">
              <a:solidFill>
                <a:srgbClr val="073E87"/>
              </a:solidFill>
              <a:effectLst>
                <a:outerShdw sx="100000" sy="100000" kx="0" ky="0" algn="b" rotWithShape="0" blurRad="38100" dist="38100" dir="2700000">
                  <a:srgbClr val="000000">
                    <a:alpha val="43137"/>
                  </a:srgbClr>
                </a:outerShdw>
              </a:effectLst>
            </a:endParaRPr>
          </a:p>
          <a:p>
            <a:pPr lvl="0" algn="just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073E87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¿LOS ESTOY CUMPLIENDO O EL ESTADO LO ESTA CUMPLIENDO CON MI HIJO?</a:t>
            </a:r>
          </a:p>
        </p:txBody>
      </p:sp>
      <p:sp>
        <p:nvSpPr>
          <p:cNvPr id="104" name="Shape 104"/>
          <p:cNvSpPr/>
          <p:nvPr>
            <p:ph type="title"/>
          </p:nvPr>
        </p:nvSpPr>
        <p:spPr>
          <a:xfrm>
            <a:off x="467543" y="571353"/>
            <a:ext cx="8229601" cy="114300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PARA PENSAR!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body" idx="1"/>
          </p:nvPr>
        </p:nvSpPr>
        <p:spPr>
          <a:xfrm>
            <a:off x="872066" y="2060848"/>
            <a:ext cx="7408335" cy="4065316"/>
          </a:xfrm>
          <a:prstGeom prst="rect">
            <a:avLst/>
          </a:prstGeom>
        </p:spPr>
        <p:txBody>
          <a:bodyPr/>
          <a:lstStyle/>
          <a:p>
            <a:pPr lvl="0" algn="just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400">
              <a:solidFill>
                <a:srgbClr val="073E87"/>
              </a:solidFill>
            </a:endParaRPr>
          </a:p>
          <a:p>
            <a:pPr lvl="0" marL="0" indent="0" algn="ctr">
              <a:lnSpc>
                <a:spcPct val="90000"/>
              </a:lnSpc>
              <a:spcBef>
                <a:spcPts val="600"/>
              </a:spcBef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73E87"/>
                </a:solidFill>
              </a:rPr>
              <a:t>LA ONU LO DECLARO COMO EL DIA  CONSAGRADO A LA FRATERNIDAD Y A LA COMPRENSION DE LOS NIÑOS DEL MUNDO DESTINADO A LA PROMOCION DEL BIENESTAR Y LOS DERECHOS  DEL MUNDO. </a:t>
            </a:r>
            <a:endParaRPr sz="2800">
              <a:solidFill>
                <a:srgbClr val="073E87"/>
              </a:solidFill>
            </a:endParaRPr>
          </a:p>
          <a:p>
            <a:pPr lvl="0" algn="just">
              <a:lnSpc>
                <a:spcPct val="90000"/>
              </a:lnSpc>
              <a:defRPr sz="1800">
                <a:solidFill>
                  <a:srgbClr val="000000"/>
                </a:solidFill>
              </a:defRPr>
            </a:pPr>
            <a:endParaRPr sz="2800">
              <a:solidFill>
                <a:srgbClr val="073E87"/>
              </a:solidFill>
            </a:endParaRPr>
          </a:p>
          <a:p>
            <a:pPr lvl="0" marL="0" indent="0" algn="ctr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COLOMBIA: ULTIMO SABADO DE ABRIL </a:t>
            </a:r>
            <a:endParaRPr sz="2400">
              <a:solidFill>
                <a:srgbClr val="073E87"/>
              </a:solidFill>
            </a:endParaRPr>
          </a:p>
          <a:p>
            <a:pPr lvl="0" marL="0" indent="0" algn="ctr">
              <a:lnSpc>
                <a:spcPct val="90000"/>
              </a:lnSpc>
              <a:buSzTx/>
              <a:buNone/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73E87"/>
                </a:solidFill>
              </a:rPr>
              <a:t>26 DE ABRIL DEL 2014 </a:t>
            </a:r>
          </a:p>
        </p:txBody>
      </p:sp>
      <p:sp>
        <p:nvSpPr>
          <p:cNvPr id="107" name="Shape 107"/>
          <p:cNvSpPr/>
          <p:nvPr>
            <p:ph type="title"/>
          </p:nvPr>
        </p:nvSpPr>
        <p:spPr>
          <a:xfrm>
            <a:off x="467543" y="692695"/>
            <a:ext cx="8229601" cy="1252729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400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rPr>
              <a:t>DIA UNIVERSAL DEL NIÑO 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870" y="0"/>
            <a:ext cx="911513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65" y="-2"/>
            <a:ext cx="9144666" cy="685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title"/>
          </p:nvPr>
        </p:nvSpPr>
        <p:spPr>
          <a:xfrm>
            <a:off x="467543" y="332656"/>
            <a:ext cx="8229601" cy="1252728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GRACIAS!!!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bevel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38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rgbClr val="1D82B7"/>
          </a:solidFill>
          <a:prstDash val="solid"/>
          <a:bevel/>
        </a:ln>
        <a:effectLst>
          <a:outerShdw sx="100000" sy="100000" kx="0" ky="0" algn="b" rotWithShape="0" blurRad="50800" dist="254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rgbClr val="1D82B7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